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3" r:id="rId1"/>
  </p:sldMasterIdLst>
  <p:sldIdLst>
    <p:sldId id="256" r:id="rId2"/>
    <p:sldId id="257" r:id="rId3"/>
    <p:sldId id="261" r:id="rId4"/>
    <p:sldId id="264" r:id="rId5"/>
    <p:sldId id="263" r:id="rId6"/>
    <p:sldId id="259" r:id="rId7"/>
    <p:sldId id="260" r:id="rId8"/>
    <p:sldId id="26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8B1032C-EA38-4F05-BA0D-38AFFFC7BED3}" styleName="Estilo claro 3 - Acento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>
        <p:scale>
          <a:sx n="60" d="100"/>
          <a:sy n="60" d="100"/>
        </p:scale>
        <p:origin x="1134" y="3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Relationship Id="rId4" Type="http://schemas.openxmlformats.org/officeDocument/2006/relationships/image" Target="../media/image9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Relationship Id="rId4" Type="http://schemas.openxmlformats.org/officeDocument/2006/relationships/image" Target="../media/image9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1E4C87-18B2-4A6B-A0CB-C35BB7FBA137}" type="doc">
      <dgm:prSet loTypeId="urn:microsoft.com/office/officeart/2005/8/layout/pList1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A901AB7-ED1A-450F-A76D-E6F1AFDFCF08}">
      <dgm:prSet phldrT="[Texto]"/>
      <dgm:spPr/>
      <dgm:t>
        <a:bodyPr/>
        <a:lstStyle/>
        <a:p>
          <a:endParaRPr lang="es-ES" dirty="0"/>
        </a:p>
      </dgm:t>
    </dgm:pt>
    <dgm:pt modelId="{472E5A8D-D2E7-4C0A-89B2-5EA2785E8647}" type="parTrans" cxnId="{9A05FF69-25CD-45A3-86B7-0EFC3C213F7B}">
      <dgm:prSet/>
      <dgm:spPr/>
      <dgm:t>
        <a:bodyPr/>
        <a:lstStyle/>
        <a:p>
          <a:endParaRPr lang="es-ES"/>
        </a:p>
      </dgm:t>
    </dgm:pt>
    <dgm:pt modelId="{97AEA8DC-594D-4B32-84A6-DC4822A72D57}" type="sibTrans" cxnId="{9A05FF69-25CD-45A3-86B7-0EFC3C213F7B}">
      <dgm:prSet/>
      <dgm:spPr/>
      <dgm:t>
        <a:bodyPr/>
        <a:lstStyle/>
        <a:p>
          <a:endParaRPr lang="es-ES"/>
        </a:p>
      </dgm:t>
    </dgm:pt>
    <dgm:pt modelId="{40A98A11-8649-49E2-9F03-3F0F8B8CAE5E}">
      <dgm:prSet phldrT="[Texto]"/>
      <dgm:spPr/>
      <dgm:t>
        <a:bodyPr/>
        <a:lstStyle/>
        <a:p>
          <a:r>
            <a:rPr lang="es-ES" dirty="0" smtClean="0"/>
            <a:t> </a:t>
          </a:r>
          <a:endParaRPr lang="es-ES" dirty="0"/>
        </a:p>
      </dgm:t>
    </dgm:pt>
    <dgm:pt modelId="{17C8690C-B7E5-4578-A89F-369BBC645B13}" type="parTrans" cxnId="{94910E24-2052-4831-91FE-EDC769A1EADF}">
      <dgm:prSet/>
      <dgm:spPr/>
      <dgm:t>
        <a:bodyPr/>
        <a:lstStyle/>
        <a:p>
          <a:endParaRPr lang="es-ES"/>
        </a:p>
      </dgm:t>
    </dgm:pt>
    <dgm:pt modelId="{427F4493-2E04-495A-8B11-E17BBAC3F57C}" type="sibTrans" cxnId="{94910E24-2052-4831-91FE-EDC769A1EADF}">
      <dgm:prSet/>
      <dgm:spPr/>
      <dgm:t>
        <a:bodyPr/>
        <a:lstStyle/>
        <a:p>
          <a:endParaRPr lang="es-ES"/>
        </a:p>
      </dgm:t>
    </dgm:pt>
    <dgm:pt modelId="{910F5E66-B5B7-4A9B-A90C-D73291E34A63}">
      <dgm:prSet phldrT="[Texto]"/>
      <dgm:spPr/>
      <dgm:t>
        <a:bodyPr/>
        <a:lstStyle/>
        <a:p>
          <a:r>
            <a:rPr lang="es-ES" dirty="0" smtClean="0"/>
            <a:t> </a:t>
          </a:r>
          <a:endParaRPr lang="es-ES" dirty="0"/>
        </a:p>
      </dgm:t>
    </dgm:pt>
    <dgm:pt modelId="{239218F5-8C80-49A4-9EC0-D4FD6482777C}" type="parTrans" cxnId="{DD3AD33E-C8AC-4B3F-9186-202323E5417B}">
      <dgm:prSet/>
      <dgm:spPr/>
      <dgm:t>
        <a:bodyPr/>
        <a:lstStyle/>
        <a:p>
          <a:endParaRPr lang="es-ES"/>
        </a:p>
      </dgm:t>
    </dgm:pt>
    <dgm:pt modelId="{DB44AF60-B83F-47E7-84C7-73A709679B91}" type="sibTrans" cxnId="{DD3AD33E-C8AC-4B3F-9186-202323E5417B}">
      <dgm:prSet/>
      <dgm:spPr/>
      <dgm:t>
        <a:bodyPr/>
        <a:lstStyle/>
        <a:p>
          <a:endParaRPr lang="es-ES"/>
        </a:p>
      </dgm:t>
    </dgm:pt>
    <dgm:pt modelId="{CF0DC561-3E16-4E85-B53E-14CA93BE1229}">
      <dgm:prSet phldrT="[Texto]"/>
      <dgm:spPr/>
      <dgm:t>
        <a:bodyPr/>
        <a:lstStyle/>
        <a:p>
          <a:r>
            <a:rPr lang="es-ES" dirty="0" smtClean="0"/>
            <a:t> </a:t>
          </a:r>
          <a:endParaRPr lang="es-ES" dirty="0"/>
        </a:p>
      </dgm:t>
    </dgm:pt>
    <dgm:pt modelId="{9D05A536-123D-413C-9DBA-CBFCD56EA800}" type="sibTrans" cxnId="{9937CA77-FC7B-4C00-8E7B-8D5031DF4EAF}">
      <dgm:prSet/>
      <dgm:spPr/>
      <dgm:t>
        <a:bodyPr/>
        <a:lstStyle/>
        <a:p>
          <a:endParaRPr lang="es-ES"/>
        </a:p>
      </dgm:t>
    </dgm:pt>
    <dgm:pt modelId="{303CB55D-9FF7-4488-91D3-4D66BDD02426}" type="parTrans" cxnId="{9937CA77-FC7B-4C00-8E7B-8D5031DF4EAF}">
      <dgm:prSet/>
      <dgm:spPr/>
      <dgm:t>
        <a:bodyPr/>
        <a:lstStyle/>
        <a:p>
          <a:endParaRPr lang="es-ES"/>
        </a:p>
      </dgm:t>
    </dgm:pt>
    <dgm:pt modelId="{5BFEEB5E-8959-48DF-8D79-7B880BFE7F7C}" type="pres">
      <dgm:prSet presAssocID="{7C1E4C87-18B2-4A6B-A0CB-C35BB7FBA13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18995F9-08A3-45BB-877F-C81CE60DDC6F}" type="pres">
      <dgm:prSet presAssocID="{3A901AB7-ED1A-450F-A76D-E6F1AFDFCF08}" presName="compNode" presStyleCnt="0"/>
      <dgm:spPr/>
    </dgm:pt>
    <dgm:pt modelId="{0F45B99C-1252-4173-BA4E-33E7F64E61BD}" type="pres">
      <dgm:prSet presAssocID="{3A901AB7-ED1A-450F-A76D-E6F1AFDFCF08}" presName="pictRect" presStyleLbl="nod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F8AECA2F-EFC0-41F3-81FB-5BDCFC026FCC}" type="pres">
      <dgm:prSet presAssocID="{3A901AB7-ED1A-450F-A76D-E6F1AFDFCF08}" presName="textRec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74444CD-40BE-476F-AE69-B70F6115D2AF}" type="pres">
      <dgm:prSet presAssocID="{97AEA8DC-594D-4B32-84A6-DC4822A72D57}" presName="sibTrans" presStyleLbl="sibTrans2D1" presStyleIdx="0" presStyleCnt="0"/>
      <dgm:spPr/>
      <dgm:t>
        <a:bodyPr/>
        <a:lstStyle/>
        <a:p>
          <a:endParaRPr lang="es-ES"/>
        </a:p>
      </dgm:t>
    </dgm:pt>
    <dgm:pt modelId="{D2A02371-2F30-4767-83A9-2335B73C1DC1}" type="pres">
      <dgm:prSet presAssocID="{CF0DC561-3E16-4E85-B53E-14CA93BE1229}" presName="compNode" presStyleCnt="0"/>
      <dgm:spPr/>
    </dgm:pt>
    <dgm:pt modelId="{1266F30F-4F4D-4009-8FFE-ABF607AAA4F7}" type="pres">
      <dgm:prSet presAssocID="{CF0DC561-3E16-4E85-B53E-14CA93BE1229}" presName="pictRect" presStyleLbl="nod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052256DB-DF3A-4C7C-A88B-F980C0E2869F}" type="pres">
      <dgm:prSet presAssocID="{CF0DC561-3E16-4E85-B53E-14CA93BE1229}" presName="textRect" presStyleLbl="revTx" presStyleIdx="1" presStyleCnt="4" custLinFactX="100000" custLinFactY="37786" custLinFactNeighborX="117069" custLinFactNeighborY="100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5972F3A-2319-4454-B8AA-80754ABAD88A}" type="pres">
      <dgm:prSet presAssocID="{9D05A536-123D-413C-9DBA-CBFCD56EA800}" presName="sibTrans" presStyleLbl="sibTrans2D1" presStyleIdx="0" presStyleCnt="0"/>
      <dgm:spPr/>
      <dgm:t>
        <a:bodyPr/>
        <a:lstStyle/>
        <a:p>
          <a:endParaRPr lang="es-ES"/>
        </a:p>
      </dgm:t>
    </dgm:pt>
    <dgm:pt modelId="{5A631FFF-F728-4FCD-89EE-3C992D08CE77}" type="pres">
      <dgm:prSet presAssocID="{40A98A11-8649-49E2-9F03-3F0F8B8CAE5E}" presName="compNode" presStyleCnt="0"/>
      <dgm:spPr/>
    </dgm:pt>
    <dgm:pt modelId="{0EA79BB6-DDC7-4527-BEDB-1692AB5A63AC}" type="pres">
      <dgm:prSet presAssocID="{40A98A11-8649-49E2-9F03-3F0F8B8CAE5E}" presName="pictRect" presStyleLbl="nod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C62F429A-7598-43C7-894E-7B3E5E454F04}" type="pres">
      <dgm:prSet presAssocID="{40A98A11-8649-49E2-9F03-3F0F8B8CAE5E}" presName="textRect" presStyleLbl="revTx" presStyleIdx="2" presStyleCnt="4" custLinFactX="49651" custLinFactNeighborX="100000" custLinFactNeighborY="8187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0995014-6F69-4517-A96A-BD9829F6A36B}" type="pres">
      <dgm:prSet presAssocID="{427F4493-2E04-495A-8B11-E17BBAC3F57C}" presName="sibTrans" presStyleLbl="sibTrans2D1" presStyleIdx="0" presStyleCnt="0"/>
      <dgm:spPr/>
      <dgm:t>
        <a:bodyPr/>
        <a:lstStyle/>
        <a:p>
          <a:endParaRPr lang="es-ES"/>
        </a:p>
      </dgm:t>
    </dgm:pt>
    <dgm:pt modelId="{30E3D5B3-B48C-40CA-BB4F-559113A5766C}" type="pres">
      <dgm:prSet presAssocID="{910F5E66-B5B7-4A9B-A90C-D73291E34A63}" presName="compNode" presStyleCnt="0"/>
      <dgm:spPr/>
    </dgm:pt>
    <dgm:pt modelId="{2044D7D1-F3D6-4C92-BB66-14DD51F72F2C}" type="pres">
      <dgm:prSet presAssocID="{910F5E66-B5B7-4A9B-A90C-D73291E34A63}" presName="pictRect" presStyleLbl="nod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C22BC3C4-2E29-4E27-AAF7-21826EC95A30}" type="pres">
      <dgm:prSet presAssocID="{910F5E66-B5B7-4A9B-A90C-D73291E34A63}" presName="textRect" presStyleLbl="revTx" presStyleIdx="3" presStyleCnt="4" custLinFactY="100000" custLinFactNeighborX="-21274" custLinFactNeighborY="16360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A05FF69-25CD-45A3-86B7-0EFC3C213F7B}" srcId="{7C1E4C87-18B2-4A6B-A0CB-C35BB7FBA137}" destId="{3A901AB7-ED1A-450F-A76D-E6F1AFDFCF08}" srcOrd="0" destOrd="0" parTransId="{472E5A8D-D2E7-4C0A-89B2-5EA2785E8647}" sibTransId="{97AEA8DC-594D-4B32-84A6-DC4822A72D57}"/>
    <dgm:cxn modelId="{DD3AD33E-C8AC-4B3F-9186-202323E5417B}" srcId="{7C1E4C87-18B2-4A6B-A0CB-C35BB7FBA137}" destId="{910F5E66-B5B7-4A9B-A90C-D73291E34A63}" srcOrd="3" destOrd="0" parTransId="{239218F5-8C80-49A4-9EC0-D4FD6482777C}" sibTransId="{DB44AF60-B83F-47E7-84C7-73A709679B91}"/>
    <dgm:cxn modelId="{FDC4AF46-8E3A-4494-8751-848F29A9517D}" type="presOf" srcId="{910F5E66-B5B7-4A9B-A90C-D73291E34A63}" destId="{C22BC3C4-2E29-4E27-AAF7-21826EC95A30}" srcOrd="0" destOrd="0" presId="urn:microsoft.com/office/officeart/2005/8/layout/pList1"/>
    <dgm:cxn modelId="{94910E24-2052-4831-91FE-EDC769A1EADF}" srcId="{7C1E4C87-18B2-4A6B-A0CB-C35BB7FBA137}" destId="{40A98A11-8649-49E2-9F03-3F0F8B8CAE5E}" srcOrd="2" destOrd="0" parTransId="{17C8690C-B7E5-4578-A89F-369BBC645B13}" sibTransId="{427F4493-2E04-495A-8B11-E17BBAC3F57C}"/>
    <dgm:cxn modelId="{17905779-7FC2-49A7-B9A8-EDC7BD8B445A}" type="presOf" srcId="{97AEA8DC-594D-4B32-84A6-DC4822A72D57}" destId="{474444CD-40BE-476F-AE69-B70F6115D2AF}" srcOrd="0" destOrd="0" presId="urn:microsoft.com/office/officeart/2005/8/layout/pList1"/>
    <dgm:cxn modelId="{3568FD42-CA93-4B20-A90D-EB8F2E5F7E6A}" type="presOf" srcId="{7C1E4C87-18B2-4A6B-A0CB-C35BB7FBA137}" destId="{5BFEEB5E-8959-48DF-8D79-7B880BFE7F7C}" srcOrd="0" destOrd="0" presId="urn:microsoft.com/office/officeart/2005/8/layout/pList1"/>
    <dgm:cxn modelId="{D8823737-0710-4B14-930D-A5D0D223A730}" type="presOf" srcId="{427F4493-2E04-495A-8B11-E17BBAC3F57C}" destId="{30995014-6F69-4517-A96A-BD9829F6A36B}" srcOrd="0" destOrd="0" presId="urn:microsoft.com/office/officeart/2005/8/layout/pList1"/>
    <dgm:cxn modelId="{A2CA2152-E609-44A1-9F72-5A7419FA2681}" type="presOf" srcId="{CF0DC561-3E16-4E85-B53E-14CA93BE1229}" destId="{052256DB-DF3A-4C7C-A88B-F980C0E2869F}" srcOrd="0" destOrd="0" presId="urn:microsoft.com/office/officeart/2005/8/layout/pList1"/>
    <dgm:cxn modelId="{9937CA77-FC7B-4C00-8E7B-8D5031DF4EAF}" srcId="{7C1E4C87-18B2-4A6B-A0CB-C35BB7FBA137}" destId="{CF0DC561-3E16-4E85-B53E-14CA93BE1229}" srcOrd="1" destOrd="0" parTransId="{303CB55D-9FF7-4488-91D3-4D66BDD02426}" sibTransId="{9D05A536-123D-413C-9DBA-CBFCD56EA800}"/>
    <dgm:cxn modelId="{53466E38-8870-4F30-B3D3-3C7FFDF68E7A}" type="presOf" srcId="{40A98A11-8649-49E2-9F03-3F0F8B8CAE5E}" destId="{C62F429A-7598-43C7-894E-7B3E5E454F04}" srcOrd="0" destOrd="0" presId="urn:microsoft.com/office/officeart/2005/8/layout/pList1"/>
    <dgm:cxn modelId="{CF204071-88A7-47D4-8296-D7EB740A68AE}" type="presOf" srcId="{9D05A536-123D-413C-9DBA-CBFCD56EA800}" destId="{25972F3A-2319-4454-B8AA-80754ABAD88A}" srcOrd="0" destOrd="0" presId="urn:microsoft.com/office/officeart/2005/8/layout/pList1"/>
    <dgm:cxn modelId="{198C5260-F661-460D-BDF5-413478A9C010}" type="presOf" srcId="{3A901AB7-ED1A-450F-A76D-E6F1AFDFCF08}" destId="{F8AECA2F-EFC0-41F3-81FB-5BDCFC026FCC}" srcOrd="0" destOrd="0" presId="urn:microsoft.com/office/officeart/2005/8/layout/pList1"/>
    <dgm:cxn modelId="{F1B74D0C-5EA0-4B34-B00A-9D74B9A6BB22}" type="presParOf" srcId="{5BFEEB5E-8959-48DF-8D79-7B880BFE7F7C}" destId="{918995F9-08A3-45BB-877F-C81CE60DDC6F}" srcOrd="0" destOrd="0" presId="urn:microsoft.com/office/officeart/2005/8/layout/pList1"/>
    <dgm:cxn modelId="{92B75642-34EC-4DB2-BF65-B61AA826A36B}" type="presParOf" srcId="{918995F9-08A3-45BB-877F-C81CE60DDC6F}" destId="{0F45B99C-1252-4173-BA4E-33E7F64E61BD}" srcOrd="0" destOrd="0" presId="urn:microsoft.com/office/officeart/2005/8/layout/pList1"/>
    <dgm:cxn modelId="{C5AB089E-8237-4FB6-B528-24285363C62B}" type="presParOf" srcId="{918995F9-08A3-45BB-877F-C81CE60DDC6F}" destId="{F8AECA2F-EFC0-41F3-81FB-5BDCFC026FCC}" srcOrd="1" destOrd="0" presId="urn:microsoft.com/office/officeart/2005/8/layout/pList1"/>
    <dgm:cxn modelId="{48FC4748-884F-4832-8818-662A0A619BD1}" type="presParOf" srcId="{5BFEEB5E-8959-48DF-8D79-7B880BFE7F7C}" destId="{474444CD-40BE-476F-AE69-B70F6115D2AF}" srcOrd="1" destOrd="0" presId="urn:microsoft.com/office/officeart/2005/8/layout/pList1"/>
    <dgm:cxn modelId="{32730912-38F1-47C5-8758-2D60F760685A}" type="presParOf" srcId="{5BFEEB5E-8959-48DF-8D79-7B880BFE7F7C}" destId="{D2A02371-2F30-4767-83A9-2335B73C1DC1}" srcOrd="2" destOrd="0" presId="urn:microsoft.com/office/officeart/2005/8/layout/pList1"/>
    <dgm:cxn modelId="{C758759D-695F-4A66-804F-67B711E0E90C}" type="presParOf" srcId="{D2A02371-2F30-4767-83A9-2335B73C1DC1}" destId="{1266F30F-4F4D-4009-8FFE-ABF607AAA4F7}" srcOrd="0" destOrd="0" presId="urn:microsoft.com/office/officeart/2005/8/layout/pList1"/>
    <dgm:cxn modelId="{E1C37772-5F0D-44F6-ACD6-8CA18AEC701C}" type="presParOf" srcId="{D2A02371-2F30-4767-83A9-2335B73C1DC1}" destId="{052256DB-DF3A-4C7C-A88B-F980C0E2869F}" srcOrd="1" destOrd="0" presId="urn:microsoft.com/office/officeart/2005/8/layout/pList1"/>
    <dgm:cxn modelId="{8E2CFDA6-766A-49F2-9CE4-BACC1B8954FA}" type="presParOf" srcId="{5BFEEB5E-8959-48DF-8D79-7B880BFE7F7C}" destId="{25972F3A-2319-4454-B8AA-80754ABAD88A}" srcOrd="3" destOrd="0" presId="urn:microsoft.com/office/officeart/2005/8/layout/pList1"/>
    <dgm:cxn modelId="{8E11D2CD-7EA0-45BB-AFF3-3DD9F2796B80}" type="presParOf" srcId="{5BFEEB5E-8959-48DF-8D79-7B880BFE7F7C}" destId="{5A631FFF-F728-4FCD-89EE-3C992D08CE77}" srcOrd="4" destOrd="0" presId="urn:microsoft.com/office/officeart/2005/8/layout/pList1"/>
    <dgm:cxn modelId="{70C191D2-343B-437B-848E-810F2737B842}" type="presParOf" srcId="{5A631FFF-F728-4FCD-89EE-3C992D08CE77}" destId="{0EA79BB6-DDC7-4527-BEDB-1692AB5A63AC}" srcOrd="0" destOrd="0" presId="urn:microsoft.com/office/officeart/2005/8/layout/pList1"/>
    <dgm:cxn modelId="{3813B71B-B3DB-4892-9178-A239D190A2F7}" type="presParOf" srcId="{5A631FFF-F728-4FCD-89EE-3C992D08CE77}" destId="{C62F429A-7598-43C7-894E-7B3E5E454F04}" srcOrd="1" destOrd="0" presId="urn:microsoft.com/office/officeart/2005/8/layout/pList1"/>
    <dgm:cxn modelId="{08687807-5234-44BB-87A2-9F3522E42EF0}" type="presParOf" srcId="{5BFEEB5E-8959-48DF-8D79-7B880BFE7F7C}" destId="{30995014-6F69-4517-A96A-BD9829F6A36B}" srcOrd="5" destOrd="0" presId="urn:microsoft.com/office/officeart/2005/8/layout/pList1"/>
    <dgm:cxn modelId="{4725EF85-6630-434E-8271-E5F75D63D42B}" type="presParOf" srcId="{5BFEEB5E-8959-48DF-8D79-7B880BFE7F7C}" destId="{30E3D5B3-B48C-40CA-BB4F-559113A5766C}" srcOrd="6" destOrd="0" presId="urn:microsoft.com/office/officeart/2005/8/layout/pList1"/>
    <dgm:cxn modelId="{302B7B40-3528-4183-96A1-465BC696125B}" type="presParOf" srcId="{30E3D5B3-B48C-40CA-BB4F-559113A5766C}" destId="{2044D7D1-F3D6-4C92-BB66-14DD51F72F2C}" srcOrd="0" destOrd="0" presId="urn:microsoft.com/office/officeart/2005/8/layout/pList1"/>
    <dgm:cxn modelId="{0369AA04-A6EA-4DD1-9060-1EA01A9BD24C}" type="presParOf" srcId="{30E3D5B3-B48C-40CA-BB4F-559113A5766C}" destId="{C22BC3C4-2E29-4E27-AAF7-21826EC95A30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C1E4C87-18B2-4A6B-A0CB-C35BB7FBA137}" type="doc">
      <dgm:prSet loTypeId="urn:microsoft.com/office/officeart/2005/8/layout/pList1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A901AB7-ED1A-450F-A76D-E6F1AFDFCF08}">
      <dgm:prSet phldrT="[Texto]"/>
      <dgm:spPr/>
      <dgm:t>
        <a:bodyPr/>
        <a:lstStyle/>
        <a:p>
          <a:endParaRPr lang="es-ES" dirty="0"/>
        </a:p>
      </dgm:t>
    </dgm:pt>
    <dgm:pt modelId="{472E5A8D-D2E7-4C0A-89B2-5EA2785E8647}" type="parTrans" cxnId="{9A05FF69-25CD-45A3-86B7-0EFC3C213F7B}">
      <dgm:prSet/>
      <dgm:spPr/>
      <dgm:t>
        <a:bodyPr/>
        <a:lstStyle/>
        <a:p>
          <a:endParaRPr lang="es-ES"/>
        </a:p>
      </dgm:t>
    </dgm:pt>
    <dgm:pt modelId="{97AEA8DC-594D-4B32-84A6-DC4822A72D57}" type="sibTrans" cxnId="{9A05FF69-25CD-45A3-86B7-0EFC3C213F7B}">
      <dgm:prSet/>
      <dgm:spPr/>
      <dgm:t>
        <a:bodyPr/>
        <a:lstStyle/>
        <a:p>
          <a:endParaRPr lang="es-ES"/>
        </a:p>
      </dgm:t>
    </dgm:pt>
    <dgm:pt modelId="{40A98A11-8649-49E2-9F03-3F0F8B8CAE5E}">
      <dgm:prSet phldrT="[Texto]"/>
      <dgm:spPr/>
      <dgm:t>
        <a:bodyPr/>
        <a:lstStyle/>
        <a:p>
          <a:r>
            <a:rPr lang="es-ES" dirty="0" smtClean="0"/>
            <a:t> </a:t>
          </a:r>
          <a:endParaRPr lang="es-ES" dirty="0"/>
        </a:p>
      </dgm:t>
    </dgm:pt>
    <dgm:pt modelId="{17C8690C-B7E5-4578-A89F-369BBC645B13}" type="parTrans" cxnId="{94910E24-2052-4831-91FE-EDC769A1EADF}">
      <dgm:prSet/>
      <dgm:spPr/>
      <dgm:t>
        <a:bodyPr/>
        <a:lstStyle/>
        <a:p>
          <a:endParaRPr lang="es-ES"/>
        </a:p>
      </dgm:t>
    </dgm:pt>
    <dgm:pt modelId="{427F4493-2E04-495A-8B11-E17BBAC3F57C}" type="sibTrans" cxnId="{94910E24-2052-4831-91FE-EDC769A1EADF}">
      <dgm:prSet/>
      <dgm:spPr/>
      <dgm:t>
        <a:bodyPr/>
        <a:lstStyle/>
        <a:p>
          <a:endParaRPr lang="es-ES"/>
        </a:p>
      </dgm:t>
    </dgm:pt>
    <dgm:pt modelId="{910F5E66-B5B7-4A9B-A90C-D73291E34A63}">
      <dgm:prSet phldrT="[Texto]"/>
      <dgm:spPr/>
      <dgm:t>
        <a:bodyPr/>
        <a:lstStyle/>
        <a:p>
          <a:r>
            <a:rPr lang="es-ES" dirty="0" smtClean="0"/>
            <a:t> </a:t>
          </a:r>
          <a:endParaRPr lang="es-ES" dirty="0"/>
        </a:p>
      </dgm:t>
    </dgm:pt>
    <dgm:pt modelId="{239218F5-8C80-49A4-9EC0-D4FD6482777C}" type="parTrans" cxnId="{DD3AD33E-C8AC-4B3F-9186-202323E5417B}">
      <dgm:prSet/>
      <dgm:spPr/>
      <dgm:t>
        <a:bodyPr/>
        <a:lstStyle/>
        <a:p>
          <a:endParaRPr lang="es-ES"/>
        </a:p>
      </dgm:t>
    </dgm:pt>
    <dgm:pt modelId="{DB44AF60-B83F-47E7-84C7-73A709679B91}" type="sibTrans" cxnId="{DD3AD33E-C8AC-4B3F-9186-202323E5417B}">
      <dgm:prSet/>
      <dgm:spPr/>
      <dgm:t>
        <a:bodyPr/>
        <a:lstStyle/>
        <a:p>
          <a:endParaRPr lang="es-ES"/>
        </a:p>
      </dgm:t>
    </dgm:pt>
    <dgm:pt modelId="{CF0DC561-3E16-4E85-B53E-14CA93BE1229}">
      <dgm:prSet phldrT="[Texto]"/>
      <dgm:spPr/>
      <dgm:t>
        <a:bodyPr/>
        <a:lstStyle/>
        <a:p>
          <a:r>
            <a:rPr lang="es-ES" dirty="0" smtClean="0"/>
            <a:t> </a:t>
          </a:r>
          <a:endParaRPr lang="es-ES" dirty="0"/>
        </a:p>
      </dgm:t>
    </dgm:pt>
    <dgm:pt modelId="{9D05A536-123D-413C-9DBA-CBFCD56EA800}" type="sibTrans" cxnId="{9937CA77-FC7B-4C00-8E7B-8D5031DF4EAF}">
      <dgm:prSet/>
      <dgm:spPr/>
      <dgm:t>
        <a:bodyPr/>
        <a:lstStyle/>
        <a:p>
          <a:endParaRPr lang="es-ES"/>
        </a:p>
      </dgm:t>
    </dgm:pt>
    <dgm:pt modelId="{303CB55D-9FF7-4488-91D3-4D66BDD02426}" type="parTrans" cxnId="{9937CA77-FC7B-4C00-8E7B-8D5031DF4EAF}">
      <dgm:prSet/>
      <dgm:spPr/>
      <dgm:t>
        <a:bodyPr/>
        <a:lstStyle/>
        <a:p>
          <a:endParaRPr lang="es-ES"/>
        </a:p>
      </dgm:t>
    </dgm:pt>
    <dgm:pt modelId="{5BFEEB5E-8959-48DF-8D79-7B880BFE7F7C}" type="pres">
      <dgm:prSet presAssocID="{7C1E4C87-18B2-4A6B-A0CB-C35BB7FBA13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18995F9-08A3-45BB-877F-C81CE60DDC6F}" type="pres">
      <dgm:prSet presAssocID="{3A901AB7-ED1A-450F-A76D-E6F1AFDFCF08}" presName="compNode" presStyleCnt="0"/>
      <dgm:spPr/>
    </dgm:pt>
    <dgm:pt modelId="{0F45B99C-1252-4173-BA4E-33E7F64E61BD}" type="pres">
      <dgm:prSet presAssocID="{3A901AB7-ED1A-450F-A76D-E6F1AFDFCF08}" presName="pictRect" presStyleLbl="node1" presStyleIdx="0" presStyleCnt="4" custLinFactNeighborX="6597" custLinFactNeighborY="276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F8AECA2F-EFC0-41F3-81FB-5BDCFC026FCC}" type="pres">
      <dgm:prSet presAssocID="{3A901AB7-ED1A-450F-A76D-E6F1AFDFCF08}" presName="textRec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74444CD-40BE-476F-AE69-B70F6115D2AF}" type="pres">
      <dgm:prSet presAssocID="{97AEA8DC-594D-4B32-84A6-DC4822A72D57}" presName="sibTrans" presStyleLbl="sibTrans2D1" presStyleIdx="0" presStyleCnt="0"/>
      <dgm:spPr/>
      <dgm:t>
        <a:bodyPr/>
        <a:lstStyle/>
        <a:p>
          <a:endParaRPr lang="es-ES"/>
        </a:p>
      </dgm:t>
    </dgm:pt>
    <dgm:pt modelId="{D2A02371-2F30-4767-83A9-2335B73C1DC1}" type="pres">
      <dgm:prSet presAssocID="{CF0DC561-3E16-4E85-B53E-14CA93BE1229}" presName="compNode" presStyleCnt="0"/>
      <dgm:spPr/>
    </dgm:pt>
    <dgm:pt modelId="{1266F30F-4F4D-4009-8FFE-ABF607AAA4F7}" type="pres">
      <dgm:prSet presAssocID="{CF0DC561-3E16-4E85-B53E-14CA93BE1229}" presName="pictRect" presStyleLbl="node1" presStyleIdx="1" presStyleCnt="4" custScaleX="5843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052256DB-DF3A-4C7C-A88B-F980C0E2869F}" type="pres">
      <dgm:prSet presAssocID="{CF0DC561-3E16-4E85-B53E-14CA93BE1229}" presName="textRect" presStyleLbl="revTx" presStyleIdx="1" presStyleCnt="4" custLinFactX="100000" custLinFactY="37786" custLinFactNeighborX="117069" custLinFactNeighborY="100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5972F3A-2319-4454-B8AA-80754ABAD88A}" type="pres">
      <dgm:prSet presAssocID="{9D05A536-123D-413C-9DBA-CBFCD56EA800}" presName="sibTrans" presStyleLbl="sibTrans2D1" presStyleIdx="0" presStyleCnt="0"/>
      <dgm:spPr/>
      <dgm:t>
        <a:bodyPr/>
        <a:lstStyle/>
        <a:p>
          <a:endParaRPr lang="es-ES"/>
        </a:p>
      </dgm:t>
    </dgm:pt>
    <dgm:pt modelId="{5A631FFF-F728-4FCD-89EE-3C992D08CE77}" type="pres">
      <dgm:prSet presAssocID="{40A98A11-8649-49E2-9F03-3F0F8B8CAE5E}" presName="compNode" presStyleCnt="0"/>
      <dgm:spPr/>
    </dgm:pt>
    <dgm:pt modelId="{0EA79BB6-DDC7-4527-BEDB-1692AB5A63AC}" type="pres">
      <dgm:prSet presAssocID="{40A98A11-8649-49E2-9F03-3F0F8B8CAE5E}" presName="pictRect" presStyleLbl="nod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C62F429A-7598-43C7-894E-7B3E5E454F04}" type="pres">
      <dgm:prSet presAssocID="{40A98A11-8649-49E2-9F03-3F0F8B8CAE5E}" presName="textRect" presStyleLbl="revTx" presStyleIdx="2" presStyleCnt="4" custLinFactX="49651" custLinFactNeighborX="100000" custLinFactNeighborY="8187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0995014-6F69-4517-A96A-BD9829F6A36B}" type="pres">
      <dgm:prSet presAssocID="{427F4493-2E04-495A-8B11-E17BBAC3F57C}" presName="sibTrans" presStyleLbl="sibTrans2D1" presStyleIdx="0" presStyleCnt="0"/>
      <dgm:spPr/>
      <dgm:t>
        <a:bodyPr/>
        <a:lstStyle/>
        <a:p>
          <a:endParaRPr lang="es-ES"/>
        </a:p>
      </dgm:t>
    </dgm:pt>
    <dgm:pt modelId="{30E3D5B3-B48C-40CA-BB4F-559113A5766C}" type="pres">
      <dgm:prSet presAssocID="{910F5E66-B5B7-4A9B-A90C-D73291E34A63}" presName="compNode" presStyleCnt="0"/>
      <dgm:spPr/>
    </dgm:pt>
    <dgm:pt modelId="{2044D7D1-F3D6-4C92-BB66-14DD51F72F2C}" type="pres">
      <dgm:prSet presAssocID="{910F5E66-B5B7-4A9B-A90C-D73291E34A63}" presName="pictRect" presStyleLbl="nod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C22BC3C4-2E29-4E27-AAF7-21826EC95A30}" type="pres">
      <dgm:prSet presAssocID="{910F5E66-B5B7-4A9B-A90C-D73291E34A63}" presName="textRect" presStyleLbl="revTx" presStyleIdx="3" presStyleCnt="4" custLinFactY="100000" custLinFactNeighborX="-21274" custLinFactNeighborY="16360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A05FF69-25CD-45A3-86B7-0EFC3C213F7B}" srcId="{7C1E4C87-18B2-4A6B-A0CB-C35BB7FBA137}" destId="{3A901AB7-ED1A-450F-A76D-E6F1AFDFCF08}" srcOrd="0" destOrd="0" parTransId="{472E5A8D-D2E7-4C0A-89B2-5EA2785E8647}" sibTransId="{97AEA8DC-594D-4B32-84A6-DC4822A72D57}"/>
    <dgm:cxn modelId="{DD3AD33E-C8AC-4B3F-9186-202323E5417B}" srcId="{7C1E4C87-18B2-4A6B-A0CB-C35BB7FBA137}" destId="{910F5E66-B5B7-4A9B-A90C-D73291E34A63}" srcOrd="3" destOrd="0" parTransId="{239218F5-8C80-49A4-9EC0-D4FD6482777C}" sibTransId="{DB44AF60-B83F-47E7-84C7-73A709679B91}"/>
    <dgm:cxn modelId="{FDC4AF46-8E3A-4494-8751-848F29A9517D}" type="presOf" srcId="{910F5E66-B5B7-4A9B-A90C-D73291E34A63}" destId="{C22BC3C4-2E29-4E27-AAF7-21826EC95A30}" srcOrd="0" destOrd="0" presId="urn:microsoft.com/office/officeart/2005/8/layout/pList1"/>
    <dgm:cxn modelId="{94910E24-2052-4831-91FE-EDC769A1EADF}" srcId="{7C1E4C87-18B2-4A6B-A0CB-C35BB7FBA137}" destId="{40A98A11-8649-49E2-9F03-3F0F8B8CAE5E}" srcOrd="2" destOrd="0" parTransId="{17C8690C-B7E5-4578-A89F-369BBC645B13}" sibTransId="{427F4493-2E04-495A-8B11-E17BBAC3F57C}"/>
    <dgm:cxn modelId="{17905779-7FC2-49A7-B9A8-EDC7BD8B445A}" type="presOf" srcId="{97AEA8DC-594D-4B32-84A6-DC4822A72D57}" destId="{474444CD-40BE-476F-AE69-B70F6115D2AF}" srcOrd="0" destOrd="0" presId="urn:microsoft.com/office/officeart/2005/8/layout/pList1"/>
    <dgm:cxn modelId="{3568FD42-CA93-4B20-A90D-EB8F2E5F7E6A}" type="presOf" srcId="{7C1E4C87-18B2-4A6B-A0CB-C35BB7FBA137}" destId="{5BFEEB5E-8959-48DF-8D79-7B880BFE7F7C}" srcOrd="0" destOrd="0" presId="urn:microsoft.com/office/officeart/2005/8/layout/pList1"/>
    <dgm:cxn modelId="{D8823737-0710-4B14-930D-A5D0D223A730}" type="presOf" srcId="{427F4493-2E04-495A-8B11-E17BBAC3F57C}" destId="{30995014-6F69-4517-A96A-BD9829F6A36B}" srcOrd="0" destOrd="0" presId="urn:microsoft.com/office/officeart/2005/8/layout/pList1"/>
    <dgm:cxn modelId="{A2CA2152-E609-44A1-9F72-5A7419FA2681}" type="presOf" srcId="{CF0DC561-3E16-4E85-B53E-14CA93BE1229}" destId="{052256DB-DF3A-4C7C-A88B-F980C0E2869F}" srcOrd="0" destOrd="0" presId="urn:microsoft.com/office/officeart/2005/8/layout/pList1"/>
    <dgm:cxn modelId="{9937CA77-FC7B-4C00-8E7B-8D5031DF4EAF}" srcId="{7C1E4C87-18B2-4A6B-A0CB-C35BB7FBA137}" destId="{CF0DC561-3E16-4E85-B53E-14CA93BE1229}" srcOrd="1" destOrd="0" parTransId="{303CB55D-9FF7-4488-91D3-4D66BDD02426}" sibTransId="{9D05A536-123D-413C-9DBA-CBFCD56EA800}"/>
    <dgm:cxn modelId="{53466E38-8870-4F30-B3D3-3C7FFDF68E7A}" type="presOf" srcId="{40A98A11-8649-49E2-9F03-3F0F8B8CAE5E}" destId="{C62F429A-7598-43C7-894E-7B3E5E454F04}" srcOrd="0" destOrd="0" presId="urn:microsoft.com/office/officeart/2005/8/layout/pList1"/>
    <dgm:cxn modelId="{CF204071-88A7-47D4-8296-D7EB740A68AE}" type="presOf" srcId="{9D05A536-123D-413C-9DBA-CBFCD56EA800}" destId="{25972F3A-2319-4454-B8AA-80754ABAD88A}" srcOrd="0" destOrd="0" presId="urn:microsoft.com/office/officeart/2005/8/layout/pList1"/>
    <dgm:cxn modelId="{198C5260-F661-460D-BDF5-413478A9C010}" type="presOf" srcId="{3A901AB7-ED1A-450F-A76D-E6F1AFDFCF08}" destId="{F8AECA2F-EFC0-41F3-81FB-5BDCFC026FCC}" srcOrd="0" destOrd="0" presId="urn:microsoft.com/office/officeart/2005/8/layout/pList1"/>
    <dgm:cxn modelId="{F1B74D0C-5EA0-4B34-B00A-9D74B9A6BB22}" type="presParOf" srcId="{5BFEEB5E-8959-48DF-8D79-7B880BFE7F7C}" destId="{918995F9-08A3-45BB-877F-C81CE60DDC6F}" srcOrd="0" destOrd="0" presId="urn:microsoft.com/office/officeart/2005/8/layout/pList1"/>
    <dgm:cxn modelId="{92B75642-34EC-4DB2-BF65-B61AA826A36B}" type="presParOf" srcId="{918995F9-08A3-45BB-877F-C81CE60DDC6F}" destId="{0F45B99C-1252-4173-BA4E-33E7F64E61BD}" srcOrd="0" destOrd="0" presId="urn:microsoft.com/office/officeart/2005/8/layout/pList1"/>
    <dgm:cxn modelId="{C5AB089E-8237-4FB6-B528-24285363C62B}" type="presParOf" srcId="{918995F9-08A3-45BB-877F-C81CE60DDC6F}" destId="{F8AECA2F-EFC0-41F3-81FB-5BDCFC026FCC}" srcOrd="1" destOrd="0" presId="urn:microsoft.com/office/officeart/2005/8/layout/pList1"/>
    <dgm:cxn modelId="{48FC4748-884F-4832-8818-662A0A619BD1}" type="presParOf" srcId="{5BFEEB5E-8959-48DF-8D79-7B880BFE7F7C}" destId="{474444CD-40BE-476F-AE69-B70F6115D2AF}" srcOrd="1" destOrd="0" presId="urn:microsoft.com/office/officeart/2005/8/layout/pList1"/>
    <dgm:cxn modelId="{32730912-38F1-47C5-8758-2D60F760685A}" type="presParOf" srcId="{5BFEEB5E-8959-48DF-8D79-7B880BFE7F7C}" destId="{D2A02371-2F30-4767-83A9-2335B73C1DC1}" srcOrd="2" destOrd="0" presId="urn:microsoft.com/office/officeart/2005/8/layout/pList1"/>
    <dgm:cxn modelId="{C758759D-695F-4A66-804F-67B711E0E90C}" type="presParOf" srcId="{D2A02371-2F30-4767-83A9-2335B73C1DC1}" destId="{1266F30F-4F4D-4009-8FFE-ABF607AAA4F7}" srcOrd="0" destOrd="0" presId="urn:microsoft.com/office/officeart/2005/8/layout/pList1"/>
    <dgm:cxn modelId="{E1C37772-5F0D-44F6-ACD6-8CA18AEC701C}" type="presParOf" srcId="{D2A02371-2F30-4767-83A9-2335B73C1DC1}" destId="{052256DB-DF3A-4C7C-A88B-F980C0E2869F}" srcOrd="1" destOrd="0" presId="urn:microsoft.com/office/officeart/2005/8/layout/pList1"/>
    <dgm:cxn modelId="{8E2CFDA6-766A-49F2-9CE4-BACC1B8954FA}" type="presParOf" srcId="{5BFEEB5E-8959-48DF-8D79-7B880BFE7F7C}" destId="{25972F3A-2319-4454-B8AA-80754ABAD88A}" srcOrd="3" destOrd="0" presId="urn:microsoft.com/office/officeart/2005/8/layout/pList1"/>
    <dgm:cxn modelId="{8E11D2CD-7EA0-45BB-AFF3-3DD9F2796B80}" type="presParOf" srcId="{5BFEEB5E-8959-48DF-8D79-7B880BFE7F7C}" destId="{5A631FFF-F728-4FCD-89EE-3C992D08CE77}" srcOrd="4" destOrd="0" presId="urn:microsoft.com/office/officeart/2005/8/layout/pList1"/>
    <dgm:cxn modelId="{70C191D2-343B-437B-848E-810F2737B842}" type="presParOf" srcId="{5A631FFF-F728-4FCD-89EE-3C992D08CE77}" destId="{0EA79BB6-DDC7-4527-BEDB-1692AB5A63AC}" srcOrd="0" destOrd="0" presId="urn:microsoft.com/office/officeart/2005/8/layout/pList1"/>
    <dgm:cxn modelId="{3813B71B-B3DB-4892-9178-A239D190A2F7}" type="presParOf" srcId="{5A631FFF-F728-4FCD-89EE-3C992D08CE77}" destId="{C62F429A-7598-43C7-894E-7B3E5E454F04}" srcOrd="1" destOrd="0" presId="urn:microsoft.com/office/officeart/2005/8/layout/pList1"/>
    <dgm:cxn modelId="{08687807-5234-44BB-87A2-9F3522E42EF0}" type="presParOf" srcId="{5BFEEB5E-8959-48DF-8D79-7B880BFE7F7C}" destId="{30995014-6F69-4517-A96A-BD9829F6A36B}" srcOrd="5" destOrd="0" presId="urn:microsoft.com/office/officeart/2005/8/layout/pList1"/>
    <dgm:cxn modelId="{4725EF85-6630-434E-8271-E5F75D63D42B}" type="presParOf" srcId="{5BFEEB5E-8959-48DF-8D79-7B880BFE7F7C}" destId="{30E3D5B3-B48C-40CA-BB4F-559113A5766C}" srcOrd="6" destOrd="0" presId="urn:microsoft.com/office/officeart/2005/8/layout/pList1"/>
    <dgm:cxn modelId="{302B7B40-3528-4183-96A1-465BC696125B}" type="presParOf" srcId="{30E3D5B3-B48C-40CA-BB4F-559113A5766C}" destId="{2044D7D1-F3D6-4C92-BB66-14DD51F72F2C}" srcOrd="0" destOrd="0" presId="urn:microsoft.com/office/officeart/2005/8/layout/pList1"/>
    <dgm:cxn modelId="{0369AA04-A6EA-4DD1-9060-1EA01A9BD24C}" type="presParOf" srcId="{30E3D5B3-B48C-40CA-BB4F-559113A5766C}" destId="{C22BC3C4-2E29-4E27-AAF7-21826EC95A30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C1E4C87-18B2-4A6B-A0CB-C35BB7FBA137}" type="doc">
      <dgm:prSet loTypeId="urn:microsoft.com/office/officeart/2005/8/layout/pList1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A901AB7-ED1A-450F-A76D-E6F1AFDFCF08}">
      <dgm:prSet phldrT="[Texto]" custT="1"/>
      <dgm:spPr/>
      <dgm:t>
        <a:bodyPr/>
        <a:lstStyle/>
        <a:p>
          <a:endParaRPr lang="es-ES" sz="4400" dirty="0"/>
        </a:p>
      </dgm:t>
    </dgm:pt>
    <dgm:pt modelId="{472E5A8D-D2E7-4C0A-89B2-5EA2785E8647}" type="parTrans" cxnId="{9A05FF69-25CD-45A3-86B7-0EFC3C213F7B}">
      <dgm:prSet/>
      <dgm:spPr/>
      <dgm:t>
        <a:bodyPr/>
        <a:lstStyle/>
        <a:p>
          <a:endParaRPr lang="es-ES" sz="4400"/>
        </a:p>
      </dgm:t>
    </dgm:pt>
    <dgm:pt modelId="{97AEA8DC-594D-4B32-84A6-DC4822A72D57}" type="sibTrans" cxnId="{9A05FF69-25CD-45A3-86B7-0EFC3C213F7B}">
      <dgm:prSet/>
      <dgm:spPr/>
      <dgm:t>
        <a:bodyPr/>
        <a:lstStyle/>
        <a:p>
          <a:endParaRPr lang="es-ES" sz="4400"/>
        </a:p>
      </dgm:t>
    </dgm:pt>
    <dgm:pt modelId="{40A98A11-8649-49E2-9F03-3F0F8B8CAE5E}">
      <dgm:prSet phldrT="[Texto]" custT="1"/>
      <dgm:spPr/>
      <dgm:t>
        <a:bodyPr/>
        <a:lstStyle/>
        <a:p>
          <a:r>
            <a:rPr lang="es-ES" sz="4400" dirty="0" smtClean="0"/>
            <a:t> </a:t>
          </a:r>
          <a:endParaRPr lang="es-ES" sz="4400" dirty="0"/>
        </a:p>
      </dgm:t>
    </dgm:pt>
    <dgm:pt modelId="{17C8690C-B7E5-4578-A89F-369BBC645B13}" type="parTrans" cxnId="{94910E24-2052-4831-91FE-EDC769A1EADF}">
      <dgm:prSet/>
      <dgm:spPr/>
      <dgm:t>
        <a:bodyPr/>
        <a:lstStyle/>
        <a:p>
          <a:endParaRPr lang="es-ES" sz="4400"/>
        </a:p>
      </dgm:t>
    </dgm:pt>
    <dgm:pt modelId="{427F4493-2E04-495A-8B11-E17BBAC3F57C}" type="sibTrans" cxnId="{94910E24-2052-4831-91FE-EDC769A1EADF}">
      <dgm:prSet/>
      <dgm:spPr/>
      <dgm:t>
        <a:bodyPr/>
        <a:lstStyle/>
        <a:p>
          <a:endParaRPr lang="es-ES" sz="4400"/>
        </a:p>
      </dgm:t>
    </dgm:pt>
    <dgm:pt modelId="{910F5E66-B5B7-4A9B-A90C-D73291E34A63}">
      <dgm:prSet phldrT="[Texto]" custT="1"/>
      <dgm:spPr/>
      <dgm:t>
        <a:bodyPr/>
        <a:lstStyle/>
        <a:p>
          <a:r>
            <a:rPr lang="es-ES" sz="4400" dirty="0" smtClean="0"/>
            <a:t> </a:t>
          </a:r>
          <a:endParaRPr lang="es-ES" sz="4400" dirty="0"/>
        </a:p>
      </dgm:t>
    </dgm:pt>
    <dgm:pt modelId="{239218F5-8C80-49A4-9EC0-D4FD6482777C}" type="parTrans" cxnId="{DD3AD33E-C8AC-4B3F-9186-202323E5417B}">
      <dgm:prSet/>
      <dgm:spPr/>
      <dgm:t>
        <a:bodyPr/>
        <a:lstStyle/>
        <a:p>
          <a:endParaRPr lang="es-ES" sz="4400"/>
        </a:p>
      </dgm:t>
    </dgm:pt>
    <dgm:pt modelId="{DB44AF60-B83F-47E7-84C7-73A709679B91}" type="sibTrans" cxnId="{DD3AD33E-C8AC-4B3F-9186-202323E5417B}">
      <dgm:prSet/>
      <dgm:spPr/>
      <dgm:t>
        <a:bodyPr/>
        <a:lstStyle/>
        <a:p>
          <a:endParaRPr lang="es-ES" sz="4400"/>
        </a:p>
      </dgm:t>
    </dgm:pt>
    <dgm:pt modelId="{CF0DC561-3E16-4E85-B53E-14CA93BE1229}">
      <dgm:prSet phldrT="[Texto]" custT="1"/>
      <dgm:spPr/>
      <dgm:t>
        <a:bodyPr/>
        <a:lstStyle/>
        <a:p>
          <a:r>
            <a:rPr lang="es-ES" sz="4400" dirty="0" smtClean="0"/>
            <a:t> </a:t>
          </a:r>
          <a:endParaRPr lang="es-ES" sz="4400" dirty="0"/>
        </a:p>
      </dgm:t>
    </dgm:pt>
    <dgm:pt modelId="{9D05A536-123D-413C-9DBA-CBFCD56EA800}" type="sibTrans" cxnId="{9937CA77-FC7B-4C00-8E7B-8D5031DF4EAF}">
      <dgm:prSet/>
      <dgm:spPr/>
      <dgm:t>
        <a:bodyPr/>
        <a:lstStyle/>
        <a:p>
          <a:endParaRPr lang="es-ES" sz="4400"/>
        </a:p>
      </dgm:t>
    </dgm:pt>
    <dgm:pt modelId="{303CB55D-9FF7-4488-91D3-4D66BDD02426}" type="parTrans" cxnId="{9937CA77-FC7B-4C00-8E7B-8D5031DF4EAF}">
      <dgm:prSet/>
      <dgm:spPr/>
      <dgm:t>
        <a:bodyPr/>
        <a:lstStyle/>
        <a:p>
          <a:endParaRPr lang="es-ES" sz="4400"/>
        </a:p>
      </dgm:t>
    </dgm:pt>
    <dgm:pt modelId="{5BFEEB5E-8959-48DF-8D79-7B880BFE7F7C}" type="pres">
      <dgm:prSet presAssocID="{7C1E4C87-18B2-4A6B-A0CB-C35BB7FBA13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18995F9-08A3-45BB-877F-C81CE60DDC6F}" type="pres">
      <dgm:prSet presAssocID="{3A901AB7-ED1A-450F-A76D-E6F1AFDFCF08}" presName="compNode" presStyleCnt="0"/>
      <dgm:spPr/>
    </dgm:pt>
    <dgm:pt modelId="{0F45B99C-1252-4173-BA4E-33E7F64E61BD}" type="pres">
      <dgm:prSet presAssocID="{3A901AB7-ED1A-450F-A76D-E6F1AFDFCF08}" presName="pictRect" presStyleLbl="nod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F8AECA2F-EFC0-41F3-81FB-5BDCFC026FCC}" type="pres">
      <dgm:prSet presAssocID="{3A901AB7-ED1A-450F-A76D-E6F1AFDFCF08}" presName="textRec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74444CD-40BE-476F-AE69-B70F6115D2AF}" type="pres">
      <dgm:prSet presAssocID="{97AEA8DC-594D-4B32-84A6-DC4822A72D57}" presName="sibTrans" presStyleLbl="sibTrans2D1" presStyleIdx="0" presStyleCnt="0"/>
      <dgm:spPr/>
      <dgm:t>
        <a:bodyPr/>
        <a:lstStyle/>
        <a:p>
          <a:endParaRPr lang="es-ES"/>
        </a:p>
      </dgm:t>
    </dgm:pt>
    <dgm:pt modelId="{D2A02371-2F30-4767-83A9-2335B73C1DC1}" type="pres">
      <dgm:prSet presAssocID="{CF0DC561-3E16-4E85-B53E-14CA93BE1229}" presName="compNode" presStyleCnt="0"/>
      <dgm:spPr/>
    </dgm:pt>
    <dgm:pt modelId="{1266F30F-4F4D-4009-8FFE-ABF607AAA4F7}" type="pres">
      <dgm:prSet presAssocID="{CF0DC561-3E16-4E85-B53E-14CA93BE1229}" presName="pictRect" presStyleLbl="nod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052256DB-DF3A-4C7C-A88B-F980C0E2869F}" type="pres">
      <dgm:prSet presAssocID="{CF0DC561-3E16-4E85-B53E-14CA93BE1229}" presName="textRect" presStyleLbl="revTx" presStyleIdx="1" presStyleCnt="4" custLinFactX="100000" custLinFactY="37786" custLinFactNeighborX="117069" custLinFactNeighborY="100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5972F3A-2319-4454-B8AA-80754ABAD88A}" type="pres">
      <dgm:prSet presAssocID="{9D05A536-123D-413C-9DBA-CBFCD56EA800}" presName="sibTrans" presStyleLbl="sibTrans2D1" presStyleIdx="0" presStyleCnt="0"/>
      <dgm:spPr/>
      <dgm:t>
        <a:bodyPr/>
        <a:lstStyle/>
        <a:p>
          <a:endParaRPr lang="es-ES"/>
        </a:p>
      </dgm:t>
    </dgm:pt>
    <dgm:pt modelId="{5A631FFF-F728-4FCD-89EE-3C992D08CE77}" type="pres">
      <dgm:prSet presAssocID="{40A98A11-8649-49E2-9F03-3F0F8B8CAE5E}" presName="compNode" presStyleCnt="0"/>
      <dgm:spPr/>
    </dgm:pt>
    <dgm:pt modelId="{0EA79BB6-DDC7-4527-BEDB-1692AB5A63AC}" type="pres">
      <dgm:prSet presAssocID="{40A98A11-8649-49E2-9F03-3F0F8B8CAE5E}" presName="pictRect" presStyleLbl="nod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C62F429A-7598-43C7-894E-7B3E5E454F04}" type="pres">
      <dgm:prSet presAssocID="{40A98A11-8649-49E2-9F03-3F0F8B8CAE5E}" presName="textRect" presStyleLbl="revTx" presStyleIdx="2" presStyleCnt="4" custLinFactX="49651" custLinFactNeighborX="100000" custLinFactNeighborY="8187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0995014-6F69-4517-A96A-BD9829F6A36B}" type="pres">
      <dgm:prSet presAssocID="{427F4493-2E04-495A-8B11-E17BBAC3F57C}" presName="sibTrans" presStyleLbl="sibTrans2D1" presStyleIdx="0" presStyleCnt="0"/>
      <dgm:spPr/>
      <dgm:t>
        <a:bodyPr/>
        <a:lstStyle/>
        <a:p>
          <a:endParaRPr lang="es-ES"/>
        </a:p>
      </dgm:t>
    </dgm:pt>
    <dgm:pt modelId="{30E3D5B3-B48C-40CA-BB4F-559113A5766C}" type="pres">
      <dgm:prSet presAssocID="{910F5E66-B5B7-4A9B-A90C-D73291E34A63}" presName="compNode" presStyleCnt="0"/>
      <dgm:spPr/>
    </dgm:pt>
    <dgm:pt modelId="{2044D7D1-F3D6-4C92-BB66-14DD51F72F2C}" type="pres">
      <dgm:prSet presAssocID="{910F5E66-B5B7-4A9B-A90C-D73291E34A63}" presName="pictRect" presStyleLbl="nod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C22BC3C4-2E29-4E27-AAF7-21826EC95A30}" type="pres">
      <dgm:prSet presAssocID="{910F5E66-B5B7-4A9B-A90C-D73291E34A63}" presName="textRect" presStyleLbl="revTx" presStyleIdx="3" presStyleCnt="4" custLinFactY="100000" custLinFactNeighborX="-21274" custLinFactNeighborY="16360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A05FF69-25CD-45A3-86B7-0EFC3C213F7B}" srcId="{7C1E4C87-18B2-4A6B-A0CB-C35BB7FBA137}" destId="{3A901AB7-ED1A-450F-A76D-E6F1AFDFCF08}" srcOrd="0" destOrd="0" parTransId="{472E5A8D-D2E7-4C0A-89B2-5EA2785E8647}" sibTransId="{97AEA8DC-594D-4B32-84A6-DC4822A72D57}"/>
    <dgm:cxn modelId="{DD3AD33E-C8AC-4B3F-9186-202323E5417B}" srcId="{7C1E4C87-18B2-4A6B-A0CB-C35BB7FBA137}" destId="{910F5E66-B5B7-4A9B-A90C-D73291E34A63}" srcOrd="3" destOrd="0" parTransId="{239218F5-8C80-49A4-9EC0-D4FD6482777C}" sibTransId="{DB44AF60-B83F-47E7-84C7-73A709679B91}"/>
    <dgm:cxn modelId="{FDC4AF46-8E3A-4494-8751-848F29A9517D}" type="presOf" srcId="{910F5E66-B5B7-4A9B-A90C-D73291E34A63}" destId="{C22BC3C4-2E29-4E27-AAF7-21826EC95A30}" srcOrd="0" destOrd="0" presId="urn:microsoft.com/office/officeart/2005/8/layout/pList1"/>
    <dgm:cxn modelId="{94910E24-2052-4831-91FE-EDC769A1EADF}" srcId="{7C1E4C87-18B2-4A6B-A0CB-C35BB7FBA137}" destId="{40A98A11-8649-49E2-9F03-3F0F8B8CAE5E}" srcOrd="2" destOrd="0" parTransId="{17C8690C-B7E5-4578-A89F-369BBC645B13}" sibTransId="{427F4493-2E04-495A-8B11-E17BBAC3F57C}"/>
    <dgm:cxn modelId="{17905779-7FC2-49A7-B9A8-EDC7BD8B445A}" type="presOf" srcId="{97AEA8DC-594D-4B32-84A6-DC4822A72D57}" destId="{474444CD-40BE-476F-AE69-B70F6115D2AF}" srcOrd="0" destOrd="0" presId="urn:microsoft.com/office/officeart/2005/8/layout/pList1"/>
    <dgm:cxn modelId="{3568FD42-CA93-4B20-A90D-EB8F2E5F7E6A}" type="presOf" srcId="{7C1E4C87-18B2-4A6B-A0CB-C35BB7FBA137}" destId="{5BFEEB5E-8959-48DF-8D79-7B880BFE7F7C}" srcOrd="0" destOrd="0" presId="urn:microsoft.com/office/officeart/2005/8/layout/pList1"/>
    <dgm:cxn modelId="{D8823737-0710-4B14-930D-A5D0D223A730}" type="presOf" srcId="{427F4493-2E04-495A-8B11-E17BBAC3F57C}" destId="{30995014-6F69-4517-A96A-BD9829F6A36B}" srcOrd="0" destOrd="0" presId="urn:microsoft.com/office/officeart/2005/8/layout/pList1"/>
    <dgm:cxn modelId="{A2CA2152-E609-44A1-9F72-5A7419FA2681}" type="presOf" srcId="{CF0DC561-3E16-4E85-B53E-14CA93BE1229}" destId="{052256DB-DF3A-4C7C-A88B-F980C0E2869F}" srcOrd="0" destOrd="0" presId="urn:microsoft.com/office/officeart/2005/8/layout/pList1"/>
    <dgm:cxn modelId="{9937CA77-FC7B-4C00-8E7B-8D5031DF4EAF}" srcId="{7C1E4C87-18B2-4A6B-A0CB-C35BB7FBA137}" destId="{CF0DC561-3E16-4E85-B53E-14CA93BE1229}" srcOrd="1" destOrd="0" parTransId="{303CB55D-9FF7-4488-91D3-4D66BDD02426}" sibTransId="{9D05A536-123D-413C-9DBA-CBFCD56EA800}"/>
    <dgm:cxn modelId="{53466E38-8870-4F30-B3D3-3C7FFDF68E7A}" type="presOf" srcId="{40A98A11-8649-49E2-9F03-3F0F8B8CAE5E}" destId="{C62F429A-7598-43C7-894E-7B3E5E454F04}" srcOrd="0" destOrd="0" presId="urn:microsoft.com/office/officeart/2005/8/layout/pList1"/>
    <dgm:cxn modelId="{CF204071-88A7-47D4-8296-D7EB740A68AE}" type="presOf" srcId="{9D05A536-123D-413C-9DBA-CBFCD56EA800}" destId="{25972F3A-2319-4454-B8AA-80754ABAD88A}" srcOrd="0" destOrd="0" presId="urn:microsoft.com/office/officeart/2005/8/layout/pList1"/>
    <dgm:cxn modelId="{198C5260-F661-460D-BDF5-413478A9C010}" type="presOf" srcId="{3A901AB7-ED1A-450F-A76D-E6F1AFDFCF08}" destId="{F8AECA2F-EFC0-41F3-81FB-5BDCFC026FCC}" srcOrd="0" destOrd="0" presId="urn:microsoft.com/office/officeart/2005/8/layout/pList1"/>
    <dgm:cxn modelId="{F1B74D0C-5EA0-4B34-B00A-9D74B9A6BB22}" type="presParOf" srcId="{5BFEEB5E-8959-48DF-8D79-7B880BFE7F7C}" destId="{918995F9-08A3-45BB-877F-C81CE60DDC6F}" srcOrd="0" destOrd="0" presId="urn:microsoft.com/office/officeart/2005/8/layout/pList1"/>
    <dgm:cxn modelId="{92B75642-34EC-4DB2-BF65-B61AA826A36B}" type="presParOf" srcId="{918995F9-08A3-45BB-877F-C81CE60DDC6F}" destId="{0F45B99C-1252-4173-BA4E-33E7F64E61BD}" srcOrd="0" destOrd="0" presId="urn:microsoft.com/office/officeart/2005/8/layout/pList1"/>
    <dgm:cxn modelId="{C5AB089E-8237-4FB6-B528-24285363C62B}" type="presParOf" srcId="{918995F9-08A3-45BB-877F-C81CE60DDC6F}" destId="{F8AECA2F-EFC0-41F3-81FB-5BDCFC026FCC}" srcOrd="1" destOrd="0" presId="urn:microsoft.com/office/officeart/2005/8/layout/pList1"/>
    <dgm:cxn modelId="{48FC4748-884F-4832-8818-662A0A619BD1}" type="presParOf" srcId="{5BFEEB5E-8959-48DF-8D79-7B880BFE7F7C}" destId="{474444CD-40BE-476F-AE69-B70F6115D2AF}" srcOrd="1" destOrd="0" presId="urn:microsoft.com/office/officeart/2005/8/layout/pList1"/>
    <dgm:cxn modelId="{32730912-38F1-47C5-8758-2D60F760685A}" type="presParOf" srcId="{5BFEEB5E-8959-48DF-8D79-7B880BFE7F7C}" destId="{D2A02371-2F30-4767-83A9-2335B73C1DC1}" srcOrd="2" destOrd="0" presId="urn:microsoft.com/office/officeart/2005/8/layout/pList1"/>
    <dgm:cxn modelId="{C758759D-695F-4A66-804F-67B711E0E90C}" type="presParOf" srcId="{D2A02371-2F30-4767-83A9-2335B73C1DC1}" destId="{1266F30F-4F4D-4009-8FFE-ABF607AAA4F7}" srcOrd="0" destOrd="0" presId="urn:microsoft.com/office/officeart/2005/8/layout/pList1"/>
    <dgm:cxn modelId="{E1C37772-5F0D-44F6-ACD6-8CA18AEC701C}" type="presParOf" srcId="{D2A02371-2F30-4767-83A9-2335B73C1DC1}" destId="{052256DB-DF3A-4C7C-A88B-F980C0E2869F}" srcOrd="1" destOrd="0" presId="urn:microsoft.com/office/officeart/2005/8/layout/pList1"/>
    <dgm:cxn modelId="{8E2CFDA6-766A-49F2-9CE4-BACC1B8954FA}" type="presParOf" srcId="{5BFEEB5E-8959-48DF-8D79-7B880BFE7F7C}" destId="{25972F3A-2319-4454-B8AA-80754ABAD88A}" srcOrd="3" destOrd="0" presId="urn:microsoft.com/office/officeart/2005/8/layout/pList1"/>
    <dgm:cxn modelId="{8E11D2CD-7EA0-45BB-AFF3-3DD9F2796B80}" type="presParOf" srcId="{5BFEEB5E-8959-48DF-8D79-7B880BFE7F7C}" destId="{5A631FFF-F728-4FCD-89EE-3C992D08CE77}" srcOrd="4" destOrd="0" presId="urn:microsoft.com/office/officeart/2005/8/layout/pList1"/>
    <dgm:cxn modelId="{70C191D2-343B-437B-848E-810F2737B842}" type="presParOf" srcId="{5A631FFF-F728-4FCD-89EE-3C992D08CE77}" destId="{0EA79BB6-DDC7-4527-BEDB-1692AB5A63AC}" srcOrd="0" destOrd="0" presId="urn:microsoft.com/office/officeart/2005/8/layout/pList1"/>
    <dgm:cxn modelId="{3813B71B-B3DB-4892-9178-A239D190A2F7}" type="presParOf" srcId="{5A631FFF-F728-4FCD-89EE-3C992D08CE77}" destId="{C62F429A-7598-43C7-894E-7B3E5E454F04}" srcOrd="1" destOrd="0" presId="urn:microsoft.com/office/officeart/2005/8/layout/pList1"/>
    <dgm:cxn modelId="{08687807-5234-44BB-87A2-9F3522E42EF0}" type="presParOf" srcId="{5BFEEB5E-8959-48DF-8D79-7B880BFE7F7C}" destId="{30995014-6F69-4517-A96A-BD9829F6A36B}" srcOrd="5" destOrd="0" presId="urn:microsoft.com/office/officeart/2005/8/layout/pList1"/>
    <dgm:cxn modelId="{4725EF85-6630-434E-8271-E5F75D63D42B}" type="presParOf" srcId="{5BFEEB5E-8959-48DF-8D79-7B880BFE7F7C}" destId="{30E3D5B3-B48C-40CA-BB4F-559113A5766C}" srcOrd="6" destOrd="0" presId="urn:microsoft.com/office/officeart/2005/8/layout/pList1"/>
    <dgm:cxn modelId="{302B7B40-3528-4183-96A1-465BC696125B}" type="presParOf" srcId="{30E3D5B3-B48C-40CA-BB4F-559113A5766C}" destId="{2044D7D1-F3D6-4C92-BB66-14DD51F72F2C}" srcOrd="0" destOrd="0" presId="urn:microsoft.com/office/officeart/2005/8/layout/pList1"/>
    <dgm:cxn modelId="{0369AA04-A6EA-4DD1-9060-1EA01A9BD24C}" type="presParOf" srcId="{30E3D5B3-B48C-40CA-BB4F-559113A5766C}" destId="{C22BC3C4-2E29-4E27-AAF7-21826EC95A30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C1E4C87-18B2-4A6B-A0CB-C35BB7FBA137}" type="doc">
      <dgm:prSet loTypeId="urn:microsoft.com/office/officeart/2005/8/layout/pList1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A901AB7-ED1A-450F-A76D-E6F1AFDFCF08}">
      <dgm:prSet phldrT="[Texto]"/>
      <dgm:spPr/>
      <dgm:t>
        <a:bodyPr/>
        <a:lstStyle/>
        <a:p>
          <a:endParaRPr lang="es-ES" dirty="0"/>
        </a:p>
      </dgm:t>
    </dgm:pt>
    <dgm:pt modelId="{472E5A8D-D2E7-4C0A-89B2-5EA2785E8647}" type="parTrans" cxnId="{9A05FF69-25CD-45A3-86B7-0EFC3C213F7B}">
      <dgm:prSet/>
      <dgm:spPr/>
      <dgm:t>
        <a:bodyPr/>
        <a:lstStyle/>
        <a:p>
          <a:endParaRPr lang="es-ES"/>
        </a:p>
      </dgm:t>
    </dgm:pt>
    <dgm:pt modelId="{97AEA8DC-594D-4B32-84A6-DC4822A72D57}" type="sibTrans" cxnId="{9A05FF69-25CD-45A3-86B7-0EFC3C213F7B}">
      <dgm:prSet/>
      <dgm:spPr/>
      <dgm:t>
        <a:bodyPr/>
        <a:lstStyle/>
        <a:p>
          <a:endParaRPr lang="es-ES"/>
        </a:p>
      </dgm:t>
    </dgm:pt>
    <dgm:pt modelId="{40A98A11-8649-49E2-9F03-3F0F8B8CAE5E}">
      <dgm:prSet phldrT="[Texto]"/>
      <dgm:spPr/>
      <dgm:t>
        <a:bodyPr/>
        <a:lstStyle/>
        <a:p>
          <a:r>
            <a:rPr lang="es-ES" dirty="0" smtClean="0"/>
            <a:t> </a:t>
          </a:r>
          <a:endParaRPr lang="es-ES" dirty="0"/>
        </a:p>
      </dgm:t>
    </dgm:pt>
    <dgm:pt modelId="{17C8690C-B7E5-4578-A89F-369BBC645B13}" type="parTrans" cxnId="{94910E24-2052-4831-91FE-EDC769A1EADF}">
      <dgm:prSet/>
      <dgm:spPr/>
      <dgm:t>
        <a:bodyPr/>
        <a:lstStyle/>
        <a:p>
          <a:endParaRPr lang="es-ES"/>
        </a:p>
      </dgm:t>
    </dgm:pt>
    <dgm:pt modelId="{427F4493-2E04-495A-8B11-E17BBAC3F57C}" type="sibTrans" cxnId="{94910E24-2052-4831-91FE-EDC769A1EADF}">
      <dgm:prSet/>
      <dgm:spPr/>
      <dgm:t>
        <a:bodyPr/>
        <a:lstStyle/>
        <a:p>
          <a:endParaRPr lang="es-ES"/>
        </a:p>
      </dgm:t>
    </dgm:pt>
    <dgm:pt modelId="{910F5E66-B5B7-4A9B-A90C-D73291E34A63}">
      <dgm:prSet phldrT="[Texto]"/>
      <dgm:spPr/>
      <dgm:t>
        <a:bodyPr/>
        <a:lstStyle/>
        <a:p>
          <a:r>
            <a:rPr lang="es-ES" dirty="0" smtClean="0"/>
            <a:t> </a:t>
          </a:r>
          <a:endParaRPr lang="es-ES" dirty="0"/>
        </a:p>
      </dgm:t>
    </dgm:pt>
    <dgm:pt modelId="{239218F5-8C80-49A4-9EC0-D4FD6482777C}" type="parTrans" cxnId="{DD3AD33E-C8AC-4B3F-9186-202323E5417B}">
      <dgm:prSet/>
      <dgm:spPr/>
      <dgm:t>
        <a:bodyPr/>
        <a:lstStyle/>
        <a:p>
          <a:endParaRPr lang="es-ES"/>
        </a:p>
      </dgm:t>
    </dgm:pt>
    <dgm:pt modelId="{DB44AF60-B83F-47E7-84C7-73A709679B91}" type="sibTrans" cxnId="{DD3AD33E-C8AC-4B3F-9186-202323E5417B}">
      <dgm:prSet/>
      <dgm:spPr/>
      <dgm:t>
        <a:bodyPr/>
        <a:lstStyle/>
        <a:p>
          <a:endParaRPr lang="es-ES"/>
        </a:p>
      </dgm:t>
    </dgm:pt>
    <dgm:pt modelId="{CF0DC561-3E16-4E85-B53E-14CA93BE1229}">
      <dgm:prSet phldrT="[Texto]"/>
      <dgm:spPr/>
      <dgm:t>
        <a:bodyPr/>
        <a:lstStyle/>
        <a:p>
          <a:r>
            <a:rPr lang="es-ES" dirty="0" smtClean="0"/>
            <a:t> </a:t>
          </a:r>
          <a:endParaRPr lang="es-ES" dirty="0"/>
        </a:p>
      </dgm:t>
    </dgm:pt>
    <dgm:pt modelId="{9D05A536-123D-413C-9DBA-CBFCD56EA800}" type="sibTrans" cxnId="{9937CA77-FC7B-4C00-8E7B-8D5031DF4EAF}">
      <dgm:prSet/>
      <dgm:spPr/>
      <dgm:t>
        <a:bodyPr/>
        <a:lstStyle/>
        <a:p>
          <a:endParaRPr lang="es-ES"/>
        </a:p>
      </dgm:t>
    </dgm:pt>
    <dgm:pt modelId="{303CB55D-9FF7-4488-91D3-4D66BDD02426}" type="parTrans" cxnId="{9937CA77-FC7B-4C00-8E7B-8D5031DF4EAF}">
      <dgm:prSet/>
      <dgm:spPr/>
      <dgm:t>
        <a:bodyPr/>
        <a:lstStyle/>
        <a:p>
          <a:endParaRPr lang="es-ES"/>
        </a:p>
      </dgm:t>
    </dgm:pt>
    <dgm:pt modelId="{5BFEEB5E-8959-48DF-8D79-7B880BFE7F7C}" type="pres">
      <dgm:prSet presAssocID="{7C1E4C87-18B2-4A6B-A0CB-C35BB7FBA13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18995F9-08A3-45BB-877F-C81CE60DDC6F}" type="pres">
      <dgm:prSet presAssocID="{3A901AB7-ED1A-450F-A76D-E6F1AFDFCF08}" presName="compNode" presStyleCnt="0"/>
      <dgm:spPr/>
    </dgm:pt>
    <dgm:pt modelId="{0F45B99C-1252-4173-BA4E-33E7F64E61BD}" type="pres">
      <dgm:prSet presAssocID="{3A901AB7-ED1A-450F-A76D-E6F1AFDFCF08}" presName="pictRect" presStyleLbl="nod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F8AECA2F-EFC0-41F3-81FB-5BDCFC026FCC}" type="pres">
      <dgm:prSet presAssocID="{3A901AB7-ED1A-450F-A76D-E6F1AFDFCF08}" presName="textRec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74444CD-40BE-476F-AE69-B70F6115D2AF}" type="pres">
      <dgm:prSet presAssocID="{97AEA8DC-594D-4B32-84A6-DC4822A72D57}" presName="sibTrans" presStyleLbl="sibTrans2D1" presStyleIdx="0" presStyleCnt="0"/>
      <dgm:spPr/>
      <dgm:t>
        <a:bodyPr/>
        <a:lstStyle/>
        <a:p>
          <a:endParaRPr lang="es-ES"/>
        </a:p>
      </dgm:t>
    </dgm:pt>
    <dgm:pt modelId="{D2A02371-2F30-4767-83A9-2335B73C1DC1}" type="pres">
      <dgm:prSet presAssocID="{CF0DC561-3E16-4E85-B53E-14CA93BE1229}" presName="compNode" presStyleCnt="0"/>
      <dgm:spPr/>
    </dgm:pt>
    <dgm:pt modelId="{1266F30F-4F4D-4009-8FFE-ABF607AAA4F7}" type="pres">
      <dgm:prSet presAssocID="{CF0DC561-3E16-4E85-B53E-14CA93BE1229}" presName="pictRect" presStyleLbl="nod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052256DB-DF3A-4C7C-A88B-F980C0E2869F}" type="pres">
      <dgm:prSet presAssocID="{CF0DC561-3E16-4E85-B53E-14CA93BE1229}" presName="textRect" presStyleLbl="revTx" presStyleIdx="1" presStyleCnt="4" custLinFactX="100000" custLinFactY="37786" custLinFactNeighborX="117069" custLinFactNeighborY="100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5972F3A-2319-4454-B8AA-80754ABAD88A}" type="pres">
      <dgm:prSet presAssocID="{9D05A536-123D-413C-9DBA-CBFCD56EA800}" presName="sibTrans" presStyleLbl="sibTrans2D1" presStyleIdx="0" presStyleCnt="0"/>
      <dgm:spPr/>
      <dgm:t>
        <a:bodyPr/>
        <a:lstStyle/>
        <a:p>
          <a:endParaRPr lang="es-ES"/>
        </a:p>
      </dgm:t>
    </dgm:pt>
    <dgm:pt modelId="{5A631FFF-F728-4FCD-89EE-3C992D08CE77}" type="pres">
      <dgm:prSet presAssocID="{40A98A11-8649-49E2-9F03-3F0F8B8CAE5E}" presName="compNode" presStyleCnt="0"/>
      <dgm:spPr/>
    </dgm:pt>
    <dgm:pt modelId="{0EA79BB6-DDC7-4527-BEDB-1692AB5A63AC}" type="pres">
      <dgm:prSet presAssocID="{40A98A11-8649-49E2-9F03-3F0F8B8CAE5E}" presName="pictRect" presStyleLbl="nod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C62F429A-7598-43C7-894E-7B3E5E454F04}" type="pres">
      <dgm:prSet presAssocID="{40A98A11-8649-49E2-9F03-3F0F8B8CAE5E}" presName="textRect" presStyleLbl="revTx" presStyleIdx="2" presStyleCnt="4" custLinFactX="49651" custLinFactNeighborX="100000" custLinFactNeighborY="8187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0995014-6F69-4517-A96A-BD9829F6A36B}" type="pres">
      <dgm:prSet presAssocID="{427F4493-2E04-495A-8B11-E17BBAC3F57C}" presName="sibTrans" presStyleLbl="sibTrans2D1" presStyleIdx="0" presStyleCnt="0"/>
      <dgm:spPr/>
      <dgm:t>
        <a:bodyPr/>
        <a:lstStyle/>
        <a:p>
          <a:endParaRPr lang="es-ES"/>
        </a:p>
      </dgm:t>
    </dgm:pt>
    <dgm:pt modelId="{30E3D5B3-B48C-40CA-BB4F-559113A5766C}" type="pres">
      <dgm:prSet presAssocID="{910F5E66-B5B7-4A9B-A90C-D73291E34A63}" presName="compNode" presStyleCnt="0"/>
      <dgm:spPr/>
    </dgm:pt>
    <dgm:pt modelId="{2044D7D1-F3D6-4C92-BB66-14DD51F72F2C}" type="pres">
      <dgm:prSet presAssocID="{910F5E66-B5B7-4A9B-A90C-D73291E34A63}" presName="pictRect" presStyleLbl="nod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C22BC3C4-2E29-4E27-AAF7-21826EC95A30}" type="pres">
      <dgm:prSet presAssocID="{910F5E66-B5B7-4A9B-A90C-D73291E34A63}" presName="textRect" presStyleLbl="revTx" presStyleIdx="3" presStyleCnt="4" custLinFactY="100000" custLinFactNeighborX="-21274" custLinFactNeighborY="16360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A05FF69-25CD-45A3-86B7-0EFC3C213F7B}" srcId="{7C1E4C87-18B2-4A6B-A0CB-C35BB7FBA137}" destId="{3A901AB7-ED1A-450F-A76D-E6F1AFDFCF08}" srcOrd="0" destOrd="0" parTransId="{472E5A8D-D2E7-4C0A-89B2-5EA2785E8647}" sibTransId="{97AEA8DC-594D-4B32-84A6-DC4822A72D57}"/>
    <dgm:cxn modelId="{DD3AD33E-C8AC-4B3F-9186-202323E5417B}" srcId="{7C1E4C87-18B2-4A6B-A0CB-C35BB7FBA137}" destId="{910F5E66-B5B7-4A9B-A90C-D73291E34A63}" srcOrd="3" destOrd="0" parTransId="{239218F5-8C80-49A4-9EC0-D4FD6482777C}" sibTransId="{DB44AF60-B83F-47E7-84C7-73A709679B91}"/>
    <dgm:cxn modelId="{FDC4AF46-8E3A-4494-8751-848F29A9517D}" type="presOf" srcId="{910F5E66-B5B7-4A9B-A90C-D73291E34A63}" destId="{C22BC3C4-2E29-4E27-AAF7-21826EC95A30}" srcOrd="0" destOrd="0" presId="urn:microsoft.com/office/officeart/2005/8/layout/pList1"/>
    <dgm:cxn modelId="{94910E24-2052-4831-91FE-EDC769A1EADF}" srcId="{7C1E4C87-18B2-4A6B-A0CB-C35BB7FBA137}" destId="{40A98A11-8649-49E2-9F03-3F0F8B8CAE5E}" srcOrd="2" destOrd="0" parTransId="{17C8690C-B7E5-4578-A89F-369BBC645B13}" sibTransId="{427F4493-2E04-495A-8B11-E17BBAC3F57C}"/>
    <dgm:cxn modelId="{17905779-7FC2-49A7-B9A8-EDC7BD8B445A}" type="presOf" srcId="{97AEA8DC-594D-4B32-84A6-DC4822A72D57}" destId="{474444CD-40BE-476F-AE69-B70F6115D2AF}" srcOrd="0" destOrd="0" presId="urn:microsoft.com/office/officeart/2005/8/layout/pList1"/>
    <dgm:cxn modelId="{3568FD42-CA93-4B20-A90D-EB8F2E5F7E6A}" type="presOf" srcId="{7C1E4C87-18B2-4A6B-A0CB-C35BB7FBA137}" destId="{5BFEEB5E-8959-48DF-8D79-7B880BFE7F7C}" srcOrd="0" destOrd="0" presId="urn:microsoft.com/office/officeart/2005/8/layout/pList1"/>
    <dgm:cxn modelId="{D8823737-0710-4B14-930D-A5D0D223A730}" type="presOf" srcId="{427F4493-2E04-495A-8B11-E17BBAC3F57C}" destId="{30995014-6F69-4517-A96A-BD9829F6A36B}" srcOrd="0" destOrd="0" presId="urn:microsoft.com/office/officeart/2005/8/layout/pList1"/>
    <dgm:cxn modelId="{A2CA2152-E609-44A1-9F72-5A7419FA2681}" type="presOf" srcId="{CF0DC561-3E16-4E85-B53E-14CA93BE1229}" destId="{052256DB-DF3A-4C7C-A88B-F980C0E2869F}" srcOrd="0" destOrd="0" presId="urn:microsoft.com/office/officeart/2005/8/layout/pList1"/>
    <dgm:cxn modelId="{9937CA77-FC7B-4C00-8E7B-8D5031DF4EAF}" srcId="{7C1E4C87-18B2-4A6B-A0CB-C35BB7FBA137}" destId="{CF0DC561-3E16-4E85-B53E-14CA93BE1229}" srcOrd="1" destOrd="0" parTransId="{303CB55D-9FF7-4488-91D3-4D66BDD02426}" sibTransId="{9D05A536-123D-413C-9DBA-CBFCD56EA800}"/>
    <dgm:cxn modelId="{53466E38-8870-4F30-B3D3-3C7FFDF68E7A}" type="presOf" srcId="{40A98A11-8649-49E2-9F03-3F0F8B8CAE5E}" destId="{C62F429A-7598-43C7-894E-7B3E5E454F04}" srcOrd="0" destOrd="0" presId="urn:microsoft.com/office/officeart/2005/8/layout/pList1"/>
    <dgm:cxn modelId="{CF204071-88A7-47D4-8296-D7EB740A68AE}" type="presOf" srcId="{9D05A536-123D-413C-9DBA-CBFCD56EA800}" destId="{25972F3A-2319-4454-B8AA-80754ABAD88A}" srcOrd="0" destOrd="0" presId="urn:microsoft.com/office/officeart/2005/8/layout/pList1"/>
    <dgm:cxn modelId="{198C5260-F661-460D-BDF5-413478A9C010}" type="presOf" srcId="{3A901AB7-ED1A-450F-A76D-E6F1AFDFCF08}" destId="{F8AECA2F-EFC0-41F3-81FB-5BDCFC026FCC}" srcOrd="0" destOrd="0" presId="urn:microsoft.com/office/officeart/2005/8/layout/pList1"/>
    <dgm:cxn modelId="{F1B74D0C-5EA0-4B34-B00A-9D74B9A6BB22}" type="presParOf" srcId="{5BFEEB5E-8959-48DF-8D79-7B880BFE7F7C}" destId="{918995F9-08A3-45BB-877F-C81CE60DDC6F}" srcOrd="0" destOrd="0" presId="urn:microsoft.com/office/officeart/2005/8/layout/pList1"/>
    <dgm:cxn modelId="{92B75642-34EC-4DB2-BF65-B61AA826A36B}" type="presParOf" srcId="{918995F9-08A3-45BB-877F-C81CE60DDC6F}" destId="{0F45B99C-1252-4173-BA4E-33E7F64E61BD}" srcOrd="0" destOrd="0" presId="urn:microsoft.com/office/officeart/2005/8/layout/pList1"/>
    <dgm:cxn modelId="{C5AB089E-8237-4FB6-B528-24285363C62B}" type="presParOf" srcId="{918995F9-08A3-45BB-877F-C81CE60DDC6F}" destId="{F8AECA2F-EFC0-41F3-81FB-5BDCFC026FCC}" srcOrd="1" destOrd="0" presId="urn:microsoft.com/office/officeart/2005/8/layout/pList1"/>
    <dgm:cxn modelId="{48FC4748-884F-4832-8818-662A0A619BD1}" type="presParOf" srcId="{5BFEEB5E-8959-48DF-8D79-7B880BFE7F7C}" destId="{474444CD-40BE-476F-AE69-B70F6115D2AF}" srcOrd="1" destOrd="0" presId="urn:microsoft.com/office/officeart/2005/8/layout/pList1"/>
    <dgm:cxn modelId="{32730912-38F1-47C5-8758-2D60F760685A}" type="presParOf" srcId="{5BFEEB5E-8959-48DF-8D79-7B880BFE7F7C}" destId="{D2A02371-2F30-4767-83A9-2335B73C1DC1}" srcOrd="2" destOrd="0" presId="urn:microsoft.com/office/officeart/2005/8/layout/pList1"/>
    <dgm:cxn modelId="{C758759D-695F-4A66-804F-67B711E0E90C}" type="presParOf" srcId="{D2A02371-2F30-4767-83A9-2335B73C1DC1}" destId="{1266F30F-4F4D-4009-8FFE-ABF607AAA4F7}" srcOrd="0" destOrd="0" presId="urn:microsoft.com/office/officeart/2005/8/layout/pList1"/>
    <dgm:cxn modelId="{E1C37772-5F0D-44F6-ACD6-8CA18AEC701C}" type="presParOf" srcId="{D2A02371-2F30-4767-83A9-2335B73C1DC1}" destId="{052256DB-DF3A-4C7C-A88B-F980C0E2869F}" srcOrd="1" destOrd="0" presId="urn:microsoft.com/office/officeart/2005/8/layout/pList1"/>
    <dgm:cxn modelId="{8E2CFDA6-766A-49F2-9CE4-BACC1B8954FA}" type="presParOf" srcId="{5BFEEB5E-8959-48DF-8D79-7B880BFE7F7C}" destId="{25972F3A-2319-4454-B8AA-80754ABAD88A}" srcOrd="3" destOrd="0" presId="urn:microsoft.com/office/officeart/2005/8/layout/pList1"/>
    <dgm:cxn modelId="{8E11D2CD-7EA0-45BB-AFF3-3DD9F2796B80}" type="presParOf" srcId="{5BFEEB5E-8959-48DF-8D79-7B880BFE7F7C}" destId="{5A631FFF-F728-4FCD-89EE-3C992D08CE77}" srcOrd="4" destOrd="0" presId="urn:microsoft.com/office/officeart/2005/8/layout/pList1"/>
    <dgm:cxn modelId="{70C191D2-343B-437B-848E-810F2737B842}" type="presParOf" srcId="{5A631FFF-F728-4FCD-89EE-3C992D08CE77}" destId="{0EA79BB6-DDC7-4527-BEDB-1692AB5A63AC}" srcOrd="0" destOrd="0" presId="urn:microsoft.com/office/officeart/2005/8/layout/pList1"/>
    <dgm:cxn modelId="{3813B71B-B3DB-4892-9178-A239D190A2F7}" type="presParOf" srcId="{5A631FFF-F728-4FCD-89EE-3C992D08CE77}" destId="{C62F429A-7598-43C7-894E-7B3E5E454F04}" srcOrd="1" destOrd="0" presId="urn:microsoft.com/office/officeart/2005/8/layout/pList1"/>
    <dgm:cxn modelId="{08687807-5234-44BB-87A2-9F3522E42EF0}" type="presParOf" srcId="{5BFEEB5E-8959-48DF-8D79-7B880BFE7F7C}" destId="{30995014-6F69-4517-A96A-BD9829F6A36B}" srcOrd="5" destOrd="0" presId="urn:microsoft.com/office/officeart/2005/8/layout/pList1"/>
    <dgm:cxn modelId="{4725EF85-6630-434E-8271-E5F75D63D42B}" type="presParOf" srcId="{5BFEEB5E-8959-48DF-8D79-7B880BFE7F7C}" destId="{30E3D5B3-B48C-40CA-BB4F-559113A5766C}" srcOrd="6" destOrd="0" presId="urn:microsoft.com/office/officeart/2005/8/layout/pList1"/>
    <dgm:cxn modelId="{302B7B40-3528-4183-96A1-465BC696125B}" type="presParOf" srcId="{30E3D5B3-B48C-40CA-BB4F-559113A5766C}" destId="{2044D7D1-F3D6-4C92-BB66-14DD51F72F2C}" srcOrd="0" destOrd="0" presId="urn:microsoft.com/office/officeart/2005/8/layout/pList1"/>
    <dgm:cxn modelId="{0369AA04-A6EA-4DD1-9060-1EA01A9BD24C}" type="presParOf" srcId="{30E3D5B3-B48C-40CA-BB4F-559113A5766C}" destId="{C22BC3C4-2E29-4E27-AAF7-21826EC95A30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C1E4C87-18B2-4A6B-A0CB-C35BB7FBA137}" type="doc">
      <dgm:prSet loTypeId="urn:microsoft.com/office/officeart/2005/8/layout/pList1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A901AB7-ED1A-450F-A76D-E6F1AFDFCF08}">
      <dgm:prSet phldrT="[Texto]" custT="1"/>
      <dgm:spPr/>
      <dgm:t>
        <a:bodyPr/>
        <a:lstStyle/>
        <a:p>
          <a:endParaRPr lang="es-ES" sz="4400" dirty="0"/>
        </a:p>
      </dgm:t>
    </dgm:pt>
    <dgm:pt modelId="{472E5A8D-D2E7-4C0A-89B2-5EA2785E8647}" type="parTrans" cxnId="{9A05FF69-25CD-45A3-86B7-0EFC3C213F7B}">
      <dgm:prSet/>
      <dgm:spPr/>
      <dgm:t>
        <a:bodyPr/>
        <a:lstStyle/>
        <a:p>
          <a:endParaRPr lang="es-ES" sz="4400"/>
        </a:p>
      </dgm:t>
    </dgm:pt>
    <dgm:pt modelId="{97AEA8DC-594D-4B32-84A6-DC4822A72D57}" type="sibTrans" cxnId="{9A05FF69-25CD-45A3-86B7-0EFC3C213F7B}">
      <dgm:prSet/>
      <dgm:spPr/>
      <dgm:t>
        <a:bodyPr/>
        <a:lstStyle/>
        <a:p>
          <a:endParaRPr lang="es-ES" sz="4400"/>
        </a:p>
      </dgm:t>
    </dgm:pt>
    <dgm:pt modelId="{40A98A11-8649-49E2-9F03-3F0F8B8CAE5E}">
      <dgm:prSet phldrT="[Texto]" custT="1"/>
      <dgm:spPr/>
      <dgm:t>
        <a:bodyPr/>
        <a:lstStyle/>
        <a:p>
          <a:r>
            <a:rPr lang="es-ES" sz="4400" dirty="0" smtClean="0"/>
            <a:t> </a:t>
          </a:r>
          <a:endParaRPr lang="es-ES" sz="4400" dirty="0"/>
        </a:p>
      </dgm:t>
    </dgm:pt>
    <dgm:pt modelId="{17C8690C-B7E5-4578-A89F-369BBC645B13}" type="parTrans" cxnId="{94910E24-2052-4831-91FE-EDC769A1EADF}">
      <dgm:prSet/>
      <dgm:spPr/>
      <dgm:t>
        <a:bodyPr/>
        <a:lstStyle/>
        <a:p>
          <a:endParaRPr lang="es-ES" sz="4400"/>
        </a:p>
      </dgm:t>
    </dgm:pt>
    <dgm:pt modelId="{427F4493-2E04-495A-8B11-E17BBAC3F57C}" type="sibTrans" cxnId="{94910E24-2052-4831-91FE-EDC769A1EADF}">
      <dgm:prSet/>
      <dgm:spPr/>
      <dgm:t>
        <a:bodyPr/>
        <a:lstStyle/>
        <a:p>
          <a:endParaRPr lang="es-ES" sz="4400"/>
        </a:p>
      </dgm:t>
    </dgm:pt>
    <dgm:pt modelId="{910F5E66-B5B7-4A9B-A90C-D73291E34A63}">
      <dgm:prSet phldrT="[Texto]" custT="1"/>
      <dgm:spPr/>
      <dgm:t>
        <a:bodyPr/>
        <a:lstStyle/>
        <a:p>
          <a:r>
            <a:rPr lang="es-ES" sz="4400" dirty="0" smtClean="0"/>
            <a:t> </a:t>
          </a:r>
          <a:endParaRPr lang="es-ES" sz="4400" dirty="0"/>
        </a:p>
      </dgm:t>
    </dgm:pt>
    <dgm:pt modelId="{239218F5-8C80-49A4-9EC0-D4FD6482777C}" type="parTrans" cxnId="{DD3AD33E-C8AC-4B3F-9186-202323E5417B}">
      <dgm:prSet/>
      <dgm:spPr/>
      <dgm:t>
        <a:bodyPr/>
        <a:lstStyle/>
        <a:p>
          <a:endParaRPr lang="es-ES" sz="4400"/>
        </a:p>
      </dgm:t>
    </dgm:pt>
    <dgm:pt modelId="{DB44AF60-B83F-47E7-84C7-73A709679B91}" type="sibTrans" cxnId="{DD3AD33E-C8AC-4B3F-9186-202323E5417B}">
      <dgm:prSet/>
      <dgm:spPr/>
      <dgm:t>
        <a:bodyPr/>
        <a:lstStyle/>
        <a:p>
          <a:endParaRPr lang="es-ES" sz="4400"/>
        </a:p>
      </dgm:t>
    </dgm:pt>
    <dgm:pt modelId="{CF0DC561-3E16-4E85-B53E-14CA93BE1229}">
      <dgm:prSet phldrT="[Texto]" custT="1"/>
      <dgm:spPr/>
      <dgm:t>
        <a:bodyPr/>
        <a:lstStyle/>
        <a:p>
          <a:r>
            <a:rPr lang="es-ES" sz="4400" dirty="0" smtClean="0"/>
            <a:t> </a:t>
          </a:r>
          <a:endParaRPr lang="es-ES" sz="4400" dirty="0"/>
        </a:p>
      </dgm:t>
    </dgm:pt>
    <dgm:pt modelId="{9D05A536-123D-413C-9DBA-CBFCD56EA800}" type="sibTrans" cxnId="{9937CA77-FC7B-4C00-8E7B-8D5031DF4EAF}">
      <dgm:prSet/>
      <dgm:spPr/>
      <dgm:t>
        <a:bodyPr/>
        <a:lstStyle/>
        <a:p>
          <a:endParaRPr lang="es-ES" sz="4400"/>
        </a:p>
      </dgm:t>
    </dgm:pt>
    <dgm:pt modelId="{303CB55D-9FF7-4488-91D3-4D66BDD02426}" type="parTrans" cxnId="{9937CA77-FC7B-4C00-8E7B-8D5031DF4EAF}">
      <dgm:prSet/>
      <dgm:spPr/>
      <dgm:t>
        <a:bodyPr/>
        <a:lstStyle/>
        <a:p>
          <a:endParaRPr lang="es-ES" sz="4400"/>
        </a:p>
      </dgm:t>
    </dgm:pt>
    <dgm:pt modelId="{5BFEEB5E-8959-48DF-8D79-7B880BFE7F7C}" type="pres">
      <dgm:prSet presAssocID="{7C1E4C87-18B2-4A6B-A0CB-C35BB7FBA13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18995F9-08A3-45BB-877F-C81CE60DDC6F}" type="pres">
      <dgm:prSet presAssocID="{3A901AB7-ED1A-450F-A76D-E6F1AFDFCF08}" presName="compNode" presStyleCnt="0"/>
      <dgm:spPr/>
    </dgm:pt>
    <dgm:pt modelId="{0F45B99C-1252-4173-BA4E-33E7F64E61BD}" type="pres">
      <dgm:prSet presAssocID="{3A901AB7-ED1A-450F-A76D-E6F1AFDFCF08}" presName="pictRect" presStyleLbl="nod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F8AECA2F-EFC0-41F3-81FB-5BDCFC026FCC}" type="pres">
      <dgm:prSet presAssocID="{3A901AB7-ED1A-450F-A76D-E6F1AFDFCF08}" presName="textRec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74444CD-40BE-476F-AE69-B70F6115D2AF}" type="pres">
      <dgm:prSet presAssocID="{97AEA8DC-594D-4B32-84A6-DC4822A72D57}" presName="sibTrans" presStyleLbl="sibTrans2D1" presStyleIdx="0" presStyleCnt="0"/>
      <dgm:spPr/>
      <dgm:t>
        <a:bodyPr/>
        <a:lstStyle/>
        <a:p>
          <a:endParaRPr lang="es-ES"/>
        </a:p>
      </dgm:t>
    </dgm:pt>
    <dgm:pt modelId="{D2A02371-2F30-4767-83A9-2335B73C1DC1}" type="pres">
      <dgm:prSet presAssocID="{CF0DC561-3E16-4E85-B53E-14CA93BE1229}" presName="compNode" presStyleCnt="0"/>
      <dgm:spPr/>
    </dgm:pt>
    <dgm:pt modelId="{1266F30F-4F4D-4009-8FFE-ABF607AAA4F7}" type="pres">
      <dgm:prSet presAssocID="{CF0DC561-3E16-4E85-B53E-14CA93BE1229}" presName="pictRect" presStyleLbl="nod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052256DB-DF3A-4C7C-A88B-F980C0E2869F}" type="pres">
      <dgm:prSet presAssocID="{CF0DC561-3E16-4E85-B53E-14CA93BE1229}" presName="textRect" presStyleLbl="revTx" presStyleIdx="1" presStyleCnt="4" custLinFactX="100000" custLinFactY="37786" custLinFactNeighborX="117069" custLinFactNeighborY="100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5972F3A-2319-4454-B8AA-80754ABAD88A}" type="pres">
      <dgm:prSet presAssocID="{9D05A536-123D-413C-9DBA-CBFCD56EA800}" presName="sibTrans" presStyleLbl="sibTrans2D1" presStyleIdx="0" presStyleCnt="0"/>
      <dgm:spPr/>
      <dgm:t>
        <a:bodyPr/>
        <a:lstStyle/>
        <a:p>
          <a:endParaRPr lang="es-ES"/>
        </a:p>
      </dgm:t>
    </dgm:pt>
    <dgm:pt modelId="{5A631FFF-F728-4FCD-89EE-3C992D08CE77}" type="pres">
      <dgm:prSet presAssocID="{40A98A11-8649-49E2-9F03-3F0F8B8CAE5E}" presName="compNode" presStyleCnt="0"/>
      <dgm:spPr/>
    </dgm:pt>
    <dgm:pt modelId="{0EA79BB6-DDC7-4527-BEDB-1692AB5A63AC}" type="pres">
      <dgm:prSet presAssocID="{40A98A11-8649-49E2-9F03-3F0F8B8CAE5E}" presName="pictRect" presStyleLbl="nod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C62F429A-7598-43C7-894E-7B3E5E454F04}" type="pres">
      <dgm:prSet presAssocID="{40A98A11-8649-49E2-9F03-3F0F8B8CAE5E}" presName="textRect" presStyleLbl="revTx" presStyleIdx="2" presStyleCnt="4" custLinFactX="49651" custLinFactNeighborX="100000" custLinFactNeighborY="8187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0995014-6F69-4517-A96A-BD9829F6A36B}" type="pres">
      <dgm:prSet presAssocID="{427F4493-2E04-495A-8B11-E17BBAC3F57C}" presName="sibTrans" presStyleLbl="sibTrans2D1" presStyleIdx="0" presStyleCnt="0"/>
      <dgm:spPr/>
      <dgm:t>
        <a:bodyPr/>
        <a:lstStyle/>
        <a:p>
          <a:endParaRPr lang="es-ES"/>
        </a:p>
      </dgm:t>
    </dgm:pt>
    <dgm:pt modelId="{30E3D5B3-B48C-40CA-BB4F-559113A5766C}" type="pres">
      <dgm:prSet presAssocID="{910F5E66-B5B7-4A9B-A90C-D73291E34A63}" presName="compNode" presStyleCnt="0"/>
      <dgm:spPr/>
    </dgm:pt>
    <dgm:pt modelId="{2044D7D1-F3D6-4C92-BB66-14DD51F72F2C}" type="pres">
      <dgm:prSet presAssocID="{910F5E66-B5B7-4A9B-A90C-D73291E34A63}" presName="pictRect" presStyleLbl="nod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C22BC3C4-2E29-4E27-AAF7-21826EC95A30}" type="pres">
      <dgm:prSet presAssocID="{910F5E66-B5B7-4A9B-A90C-D73291E34A63}" presName="textRect" presStyleLbl="revTx" presStyleIdx="3" presStyleCnt="4" custLinFactY="100000" custLinFactNeighborX="-21274" custLinFactNeighborY="16360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A05FF69-25CD-45A3-86B7-0EFC3C213F7B}" srcId="{7C1E4C87-18B2-4A6B-A0CB-C35BB7FBA137}" destId="{3A901AB7-ED1A-450F-A76D-E6F1AFDFCF08}" srcOrd="0" destOrd="0" parTransId="{472E5A8D-D2E7-4C0A-89B2-5EA2785E8647}" sibTransId="{97AEA8DC-594D-4B32-84A6-DC4822A72D57}"/>
    <dgm:cxn modelId="{DD3AD33E-C8AC-4B3F-9186-202323E5417B}" srcId="{7C1E4C87-18B2-4A6B-A0CB-C35BB7FBA137}" destId="{910F5E66-B5B7-4A9B-A90C-D73291E34A63}" srcOrd="3" destOrd="0" parTransId="{239218F5-8C80-49A4-9EC0-D4FD6482777C}" sibTransId="{DB44AF60-B83F-47E7-84C7-73A709679B91}"/>
    <dgm:cxn modelId="{FDC4AF46-8E3A-4494-8751-848F29A9517D}" type="presOf" srcId="{910F5E66-B5B7-4A9B-A90C-D73291E34A63}" destId="{C22BC3C4-2E29-4E27-AAF7-21826EC95A30}" srcOrd="0" destOrd="0" presId="urn:microsoft.com/office/officeart/2005/8/layout/pList1"/>
    <dgm:cxn modelId="{94910E24-2052-4831-91FE-EDC769A1EADF}" srcId="{7C1E4C87-18B2-4A6B-A0CB-C35BB7FBA137}" destId="{40A98A11-8649-49E2-9F03-3F0F8B8CAE5E}" srcOrd="2" destOrd="0" parTransId="{17C8690C-B7E5-4578-A89F-369BBC645B13}" sibTransId="{427F4493-2E04-495A-8B11-E17BBAC3F57C}"/>
    <dgm:cxn modelId="{17905779-7FC2-49A7-B9A8-EDC7BD8B445A}" type="presOf" srcId="{97AEA8DC-594D-4B32-84A6-DC4822A72D57}" destId="{474444CD-40BE-476F-AE69-B70F6115D2AF}" srcOrd="0" destOrd="0" presId="urn:microsoft.com/office/officeart/2005/8/layout/pList1"/>
    <dgm:cxn modelId="{3568FD42-CA93-4B20-A90D-EB8F2E5F7E6A}" type="presOf" srcId="{7C1E4C87-18B2-4A6B-A0CB-C35BB7FBA137}" destId="{5BFEEB5E-8959-48DF-8D79-7B880BFE7F7C}" srcOrd="0" destOrd="0" presId="urn:microsoft.com/office/officeart/2005/8/layout/pList1"/>
    <dgm:cxn modelId="{D8823737-0710-4B14-930D-A5D0D223A730}" type="presOf" srcId="{427F4493-2E04-495A-8B11-E17BBAC3F57C}" destId="{30995014-6F69-4517-A96A-BD9829F6A36B}" srcOrd="0" destOrd="0" presId="urn:microsoft.com/office/officeart/2005/8/layout/pList1"/>
    <dgm:cxn modelId="{A2CA2152-E609-44A1-9F72-5A7419FA2681}" type="presOf" srcId="{CF0DC561-3E16-4E85-B53E-14CA93BE1229}" destId="{052256DB-DF3A-4C7C-A88B-F980C0E2869F}" srcOrd="0" destOrd="0" presId="urn:microsoft.com/office/officeart/2005/8/layout/pList1"/>
    <dgm:cxn modelId="{9937CA77-FC7B-4C00-8E7B-8D5031DF4EAF}" srcId="{7C1E4C87-18B2-4A6B-A0CB-C35BB7FBA137}" destId="{CF0DC561-3E16-4E85-B53E-14CA93BE1229}" srcOrd="1" destOrd="0" parTransId="{303CB55D-9FF7-4488-91D3-4D66BDD02426}" sibTransId="{9D05A536-123D-413C-9DBA-CBFCD56EA800}"/>
    <dgm:cxn modelId="{53466E38-8870-4F30-B3D3-3C7FFDF68E7A}" type="presOf" srcId="{40A98A11-8649-49E2-9F03-3F0F8B8CAE5E}" destId="{C62F429A-7598-43C7-894E-7B3E5E454F04}" srcOrd="0" destOrd="0" presId="urn:microsoft.com/office/officeart/2005/8/layout/pList1"/>
    <dgm:cxn modelId="{CF204071-88A7-47D4-8296-D7EB740A68AE}" type="presOf" srcId="{9D05A536-123D-413C-9DBA-CBFCD56EA800}" destId="{25972F3A-2319-4454-B8AA-80754ABAD88A}" srcOrd="0" destOrd="0" presId="urn:microsoft.com/office/officeart/2005/8/layout/pList1"/>
    <dgm:cxn modelId="{198C5260-F661-460D-BDF5-413478A9C010}" type="presOf" srcId="{3A901AB7-ED1A-450F-A76D-E6F1AFDFCF08}" destId="{F8AECA2F-EFC0-41F3-81FB-5BDCFC026FCC}" srcOrd="0" destOrd="0" presId="urn:microsoft.com/office/officeart/2005/8/layout/pList1"/>
    <dgm:cxn modelId="{F1B74D0C-5EA0-4B34-B00A-9D74B9A6BB22}" type="presParOf" srcId="{5BFEEB5E-8959-48DF-8D79-7B880BFE7F7C}" destId="{918995F9-08A3-45BB-877F-C81CE60DDC6F}" srcOrd="0" destOrd="0" presId="urn:microsoft.com/office/officeart/2005/8/layout/pList1"/>
    <dgm:cxn modelId="{92B75642-34EC-4DB2-BF65-B61AA826A36B}" type="presParOf" srcId="{918995F9-08A3-45BB-877F-C81CE60DDC6F}" destId="{0F45B99C-1252-4173-BA4E-33E7F64E61BD}" srcOrd="0" destOrd="0" presId="urn:microsoft.com/office/officeart/2005/8/layout/pList1"/>
    <dgm:cxn modelId="{C5AB089E-8237-4FB6-B528-24285363C62B}" type="presParOf" srcId="{918995F9-08A3-45BB-877F-C81CE60DDC6F}" destId="{F8AECA2F-EFC0-41F3-81FB-5BDCFC026FCC}" srcOrd="1" destOrd="0" presId="urn:microsoft.com/office/officeart/2005/8/layout/pList1"/>
    <dgm:cxn modelId="{48FC4748-884F-4832-8818-662A0A619BD1}" type="presParOf" srcId="{5BFEEB5E-8959-48DF-8D79-7B880BFE7F7C}" destId="{474444CD-40BE-476F-AE69-B70F6115D2AF}" srcOrd="1" destOrd="0" presId="urn:microsoft.com/office/officeart/2005/8/layout/pList1"/>
    <dgm:cxn modelId="{32730912-38F1-47C5-8758-2D60F760685A}" type="presParOf" srcId="{5BFEEB5E-8959-48DF-8D79-7B880BFE7F7C}" destId="{D2A02371-2F30-4767-83A9-2335B73C1DC1}" srcOrd="2" destOrd="0" presId="urn:microsoft.com/office/officeart/2005/8/layout/pList1"/>
    <dgm:cxn modelId="{C758759D-695F-4A66-804F-67B711E0E90C}" type="presParOf" srcId="{D2A02371-2F30-4767-83A9-2335B73C1DC1}" destId="{1266F30F-4F4D-4009-8FFE-ABF607AAA4F7}" srcOrd="0" destOrd="0" presId="urn:microsoft.com/office/officeart/2005/8/layout/pList1"/>
    <dgm:cxn modelId="{E1C37772-5F0D-44F6-ACD6-8CA18AEC701C}" type="presParOf" srcId="{D2A02371-2F30-4767-83A9-2335B73C1DC1}" destId="{052256DB-DF3A-4C7C-A88B-F980C0E2869F}" srcOrd="1" destOrd="0" presId="urn:microsoft.com/office/officeart/2005/8/layout/pList1"/>
    <dgm:cxn modelId="{8E2CFDA6-766A-49F2-9CE4-BACC1B8954FA}" type="presParOf" srcId="{5BFEEB5E-8959-48DF-8D79-7B880BFE7F7C}" destId="{25972F3A-2319-4454-B8AA-80754ABAD88A}" srcOrd="3" destOrd="0" presId="urn:microsoft.com/office/officeart/2005/8/layout/pList1"/>
    <dgm:cxn modelId="{8E11D2CD-7EA0-45BB-AFF3-3DD9F2796B80}" type="presParOf" srcId="{5BFEEB5E-8959-48DF-8D79-7B880BFE7F7C}" destId="{5A631FFF-F728-4FCD-89EE-3C992D08CE77}" srcOrd="4" destOrd="0" presId="urn:microsoft.com/office/officeart/2005/8/layout/pList1"/>
    <dgm:cxn modelId="{70C191D2-343B-437B-848E-810F2737B842}" type="presParOf" srcId="{5A631FFF-F728-4FCD-89EE-3C992D08CE77}" destId="{0EA79BB6-DDC7-4527-BEDB-1692AB5A63AC}" srcOrd="0" destOrd="0" presId="urn:microsoft.com/office/officeart/2005/8/layout/pList1"/>
    <dgm:cxn modelId="{3813B71B-B3DB-4892-9178-A239D190A2F7}" type="presParOf" srcId="{5A631FFF-F728-4FCD-89EE-3C992D08CE77}" destId="{C62F429A-7598-43C7-894E-7B3E5E454F04}" srcOrd="1" destOrd="0" presId="urn:microsoft.com/office/officeart/2005/8/layout/pList1"/>
    <dgm:cxn modelId="{08687807-5234-44BB-87A2-9F3522E42EF0}" type="presParOf" srcId="{5BFEEB5E-8959-48DF-8D79-7B880BFE7F7C}" destId="{30995014-6F69-4517-A96A-BD9829F6A36B}" srcOrd="5" destOrd="0" presId="urn:microsoft.com/office/officeart/2005/8/layout/pList1"/>
    <dgm:cxn modelId="{4725EF85-6630-434E-8271-E5F75D63D42B}" type="presParOf" srcId="{5BFEEB5E-8959-48DF-8D79-7B880BFE7F7C}" destId="{30E3D5B3-B48C-40CA-BB4F-559113A5766C}" srcOrd="6" destOrd="0" presId="urn:microsoft.com/office/officeart/2005/8/layout/pList1"/>
    <dgm:cxn modelId="{302B7B40-3528-4183-96A1-465BC696125B}" type="presParOf" srcId="{30E3D5B3-B48C-40CA-BB4F-559113A5766C}" destId="{2044D7D1-F3D6-4C92-BB66-14DD51F72F2C}" srcOrd="0" destOrd="0" presId="urn:microsoft.com/office/officeart/2005/8/layout/pList1"/>
    <dgm:cxn modelId="{0369AA04-A6EA-4DD1-9060-1EA01A9BD24C}" type="presParOf" srcId="{30E3D5B3-B48C-40CA-BB4F-559113A5766C}" destId="{C22BC3C4-2E29-4E27-AAF7-21826EC95A30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C1E4C87-18B2-4A6B-A0CB-C35BB7FBA137}" type="doc">
      <dgm:prSet loTypeId="urn:microsoft.com/office/officeart/2005/8/layout/pList1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A901AB7-ED1A-450F-A76D-E6F1AFDFCF08}">
      <dgm:prSet phldrT="[Texto]"/>
      <dgm:spPr/>
      <dgm:t>
        <a:bodyPr/>
        <a:lstStyle/>
        <a:p>
          <a:endParaRPr lang="es-ES" dirty="0"/>
        </a:p>
      </dgm:t>
    </dgm:pt>
    <dgm:pt modelId="{472E5A8D-D2E7-4C0A-89B2-5EA2785E8647}" type="parTrans" cxnId="{9A05FF69-25CD-45A3-86B7-0EFC3C213F7B}">
      <dgm:prSet/>
      <dgm:spPr/>
      <dgm:t>
        <a:bodyPr/>
        <a:lstStyle/>
        <a:p>
          <a:endParaRPr lang="es-ES"/>
        </a:p>
      </dgm:t>
    </dgm:pt>
    <dgm:pt modelId="{97AEA8DC-594D-4B32-84A6-DC4822A72D57}" type="sibTrans" cxnId="{9A05FF69-25CD-45A3-86B7-0EFC3C213F7B}">
      <dgm:prSet/>
      <dgm:spPr/>
      <dgm:t>
        <a:bodyPr/>
        <a:lstStyle/>
        <a:p>
          <a:endParaRPr lang="es-ES"/>
        </a:p>
      </dgm:t>
    </dgm:pt>
    <dgm:pt modelId="{40A98A11-8649-49E2-9F03-3F0F8B8CAE5E}">
      <dgm:prSet phldrT="[Texto]"/>
      <dgm:spPr/>
      <dgm:t>
        <a:bodyPr/>
        <a:lstStyle/>
        <a:p>
          <a:r>
            <a:rPr lang="es-ES" dirty="0" smtClean="0"/>
            <a:t> </a:t>
          </a:r>
          <a:endParaRPr lang="es-ES" dirty="0"/>
        </a:p>
      </dgm:t>
    </dgm:pt>
    <dgm:pt modelId="{17C8690C-B7E5-4578-A89F-369BBC645B13}" type="parTrans" cxnId="{94910E24-2052-4831-91FE-EDC769A1EADF}">
      <dgm:prSet/>
      <dgm:spPr/>
      <dgm:t>
        <a:bodyPr/>
        <a:lstStyle/>
        <a:p>
          <a:endParaRPr lang="es-ES"/>
        </a:p>
      </dgm:t>
    </dgm:pt>
    <dgm:pt modelId="{427F4493-2E04-495A-8B11-E17BBAC3F57C}" type="sibTrans" cxnId="{94910E24-2052-4831-91FE-EDC769A1EADF}">
      <dgm:prSet/>
      <dgm:spPr/>
      <dgm:t>
        <a:bodyPr/>
        <a:lstStyle/>
        <a:p>
          <a:endParaRPr lang="es-ES"/>
        </a:p>
      </dgm:t>
    </dgm:pt>
    <dgm:pt modelId="{910F5E66-B5B7-4A9B-A90C-D73291E34A63}">
      <dgm:prSet phldrT="[Texto]"/>
      <dgm:spPr/>
      <dgm:t>
        <a:bodyPr/>
        <a:lstStyle/>
        <a:p>
          <a:r>
            <a:rPr lang="es-ES" dirty="0" smtClean="0"/>
            <a:t> </a:t>
          </a:r>
          <a:endParaRPr lang="es-ES" dirty="0"/>
        </a:p>
      </dgm:t>
    </dgm:pt>
    <dgm:pt modelId="{239218F5-8C80-49A4-9EC0-D4FD6482777C}" type="parTrans" cxnId="{DD3AD33E-C8AC-4B3F-9186-202323E5417B}">
      <dgm:prSet/>
      <dgm:spPr/>
      <dgm:t>
        <a:bodyPr/>
        <a:lstStyle/>
        <a:p>
          <a:endParaRPr lang="es-ES"/>
        </a:p>
      </dgm:t>
    </dgm:pt>
    <dgm:pt modelId="{DB44AF60-B83F-47E7-84C7-73A709679B91}" type="sibTrans" cxnId="{DD3AD33E-C8AC-4B3F-9186-202323E5417B}">
      <dgm:prSet/>
      <dgm:spPr/>
      <dgm:t>
        <a:bodyPr/>
        <a:lstStyle/>
        <a:p>
          <a:endParaRPr lang="es-ES"/>
        </a:p>
      </dgm:t>
    </dgm:pt>
    <dgm:pt modelId="{CF0DC561-3E16-4E85-B53E-14CA93BE1229}">
      <dgm:prSet phldrT="[Texto]"/>
      <dgm:spPr/>
      <dgm:t>
        <a:bodyPr/>
        <a:lstStyle/>
        <a:p>
          <a:r>
            <a:rPr lang="es-ES" dirty="0" smtClean="0"/>
            <a:t> </a:t>
          </a:r>
          <a:endParaRPr lang="es-ES" dirty="0"/>
        </a:p>
      </dgm:t>
    </dgm:pt>
    <dgm:pt modelId="{9D05A536-123D-413C-9DBA-CBFCD56EA800}" type="sibTrans" cxnId="{9937CA77-FC7B-4C00-8E7B-8D5031DF4EAF}">
      <dgm:prSet/>
      <dgm:spPr/>
      <dgm:t>
        <a:bodyPr/>
        <a:lstStyle/>
        <a:p>
          <a:endParaRPr lang="es-ES"/>
        </a:p>
      </dgm:t>
    </dgm:pt>
    <dgm:pt modelId="{303CB55D-9FF7-4488-91D3-4D66BDD02426}" type="parTrans" cxnId="{9937CA77-FC7B-4C00-8E7B-8D5031DF4EAF}">
      <dgm:prSet/>
      <dgm:spPr/>
      <dgm:t>
        <a:bodyPr/>
        <a:lstStyle/>
        <a:p>
          <a:endParaRPr lang="es-ES"/>
        </a:p>
      </dgm:t>
    </dgm:pt>
    <dgm:pt modelId="{5BFEEB5E-8959-48DF-8D79-7B880BFE7F7C}" type="pres">
      <dgm:prSet presAssocID="{7C1E4C87-18B2-4A6B-A0CB-C35BB7FBA13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18995F9-08A3-45BB-877F-C81CE60DDC6F}" type="pres">
      <dgm:prSet presAssocID="{3A901AB7-ED1A-450F-A76D-E6F1AFDFCF08}" presName="compNode" presStyleCnt="0"/>
      <dgm:spPr/>
    </dgm:pt>
    <dgm:pt modelId="{0F45B99C-1252-4173-BA4E-33E7F64E61BD}" type="pres">
      <dgm:prSet presAssocID="{3A901AB7-ED1A-450F-A76D-E6F1AFDFCF08}" presName="pictRect" presStyleLbl="nod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F8AECA2F-EFC0-41F3-81FB-5BDCFC026FCC}" type="pres">
      <dgm:prSet presAssocID="{3A901AB7-ED1A-450F-A76D-E6F1AFDFCF08}" presName="textRec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74444CD-40BE-476F-AE69-B70F6115D2AF}" type="pres">
      <dgm:prSet presAssocID="{97AEA8DC-594D-4B32-84A6-DC4822A72D57}" presName="sibTrans" presStyleLbl="sibTrans2D1" presStyleIdx="0" presStyleCnt="0"/>
      <dgm:spPr/>
      <dgm:t>
        <a:bodyPr/>
        <a:lstStyle/>
        <a:p>
          <a:endParaRPr lang="es-ES"/>
        </a:p>
      </dgm:t>
    </dgm:pt>
    <dgm:pt modelId="{D2A02371-2F30-4767-83A9-2335B73C1DC1}" type="pres">
      <dgm:prSet presAssocID="{CF0DC561-3E16-4E85-B53E-14CA93BE1229}" presName="compNode" presStyleCnt="0"/>
      <dgm:spPr/>
    </dgm:pt>
    <dgm:pt modelId="{1266F30F-4F4D-4009-8FFE-ABF607AAA4F7}" type="pres">
      <dgm:prSet presAssocID="{CF0DC561-3E16-4E85-B53E-14CA93BE1229}" presName="pictRect" presStyleLbl="nod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052256DB-DF3A-4C7C-A88B-F980C0E2869F}" type="pres">
      <dgm:prSet presAssocID="{CF0DC561-3E16-4E85-B53E-14CA93BE1229}" presName="textRect" presStyleLbl="revTx" presStyleIdx="1" presStyleCnt="4" custLinFactX="100000" custLinFactY="37786" custLinFactNeighborX="117069" custLinFactNeighborY="100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5972F3A-2319-4454-B8AA-80754ABAD88A}" type="pres">
      <dgm:prSet presAssocID="{9D05A536-123D-413C-9DBA-CBFCD56EA800}" presName="sibTrans" presStyleLbl="sibTrans2D1" presStyleIdx="0" presStyleCnt="0"/>
      <dgm:spPr/>
      <dgm:t>
        <a:bodyPr/>
        <a:lstStyle/>
        <a:p>
          <a:endParaRPr lang="es-ES"/>
        </a:p>
      </dgm:t>
    </dgm:pt>
    <dgm:pt modelId="{5A631FFF-F728-4FCD-89EE-3C992D08CE77}" type="pres">
      <dgm:prSet presAssocID="{40A98A11-8649-49E2-9F03-3F0F8B8CAE5E}" presName="compNode" presStyleCnt="0"/>
      <dgm:spPr/>
    </dgm:pt>
    <dgm:pt modelId="{0EA79BB6-DDC7-4527-BEDB-1692AB5A63AC}" type="pres">
      <dgm:prSet presAssocID="{40A98A11-8649-49E2-9F03-3F0F8B8CAE5E}" presName="pictRect" presStyleLbl="nod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C62F429A-7598-43C7-894E-7B3E5E454F04}" type="pres">
      <dgm:prSet presAssocID="{40A98A11-8649-49E2-9F03-3F0F8B8CAE5E}" presName="textRect" presStyleLbl="revTx" presStyleIdx="2" presStyleCnt="4" custLinFactX="49651" custLinFactNeighborX="100000" custLinFactNeighborY="8187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0995014-6F69-4517-A96A-BD9829F6A36B}" type="pres">
      <dgm:prSet presAssocID="{427F4493-2E04-495A-8B11-E17BBAC3F57C}" presName="sibTrans" presStyleLbl="sibTrans2D1" presStyleIdx="0" presStyleCnt="0"/>
      <dgm:spPr/>
      <dgm:t>
        <a:bodyPr/>
        <a:lstStyle/>
        <a:p>
          <a:endParaRPr lang="es-ES"/>
        </a:p>
      </dgm:t>
    </dgm:pt>
    <dgm:pt modelId="{30E3D5B3-B48C-40CA-BB4F-559113A5766C}" type="pres">
      <dgm:prSet presAssocID="{910F5E66-B5B7-4A9B-A90C-D73291E34A63}" presName="compNode" presStyleCnt="0"/>
      <dgm:spPr/>
    </dgm:pt>
    <dgm:pt modelId="{2044D7D1-F3D6-4C92-BB66-14DD51F72F2C}" type="pres">
      <dgm:prSet presAssocID="{910F5E66-B5B7-4A9B-A90C-D73291E34A63}" presName="pictRect" presStyleLbl="nod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C22BC3C4-2E29-4E27-AAF7-21826EC95A30}" type="pres">
      <dgm:prSet presAssocID="{910F5E66-B5B7-4A9B-A90C-D73291E34A63}" presName="textRect" presStyleLbl="revTx" presStyleIdx="3" presStyleCnt="4" custLinFactY="100000" custLinFactNeighborX="-21274" custLinFactNeighborY="16360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A05FF69-25CD-45A3-86B7-0EFC3C213F7B}" srcId="{7C1E4C87-18B2-4A6B-A0CB-C35BB7FBA137}" destId="{3A901AB7-ED1A-450F-A76D-E6F1AFDFCF08}" srcOrd="0" destOrd="0" parTransId="{472E5A8D-D2E7-4C0A-89B2-5EA2785E8647}" sibTransId="{97AEA8DC-594D-4B32-84A6-DC4822A72D57}"/>
    <dgm:cxn modelId="{DD3AD33E-C8AC-4B3F-9186-202323E5417B}" srcId="{7C1E4C87-18B2-4A6B-A0CB-C35BB7FBA137}" destId="{910F5E66-B5B7-4A9B-A90C-D73291E34A63}" srcOrd="3" destOrd="0" parTransId="{239218F5-8C80-49A4-9EC0-D4FD6482777C}" sibTransId="{DB44AF60-B83F-47E7-84C7-73A709679B91}"/>
    <dgm:cxn modelId="{FDC4AF46-8E3A-4494-8751-848F29A9517D}" type="presOf" srcId="{910F5E66-B5B7-4A9B-A90C-D73291E34A63}" destId="{C22BC3C4-2E29-4E27-AAF7-21826EC95A30}" srcOrd="0" destOrd="0" presId="urn:microsoft.com/office/officeart/2005/8/layout/pList1"/>
    <dgm:cxn modelId="{94910E24-2052-4831-91FE-EDC769A1EADF}" srcId="{7C1E4C87-18B2-4A6B-A0CB-C35BB7FBA137}" destId="{40A98A11-8649-49E2-9F03-3F0F8B8CAE5E}" srcOrd="2" destOrd="0" parTransId="{17C8690C-B7E5-4578-A89F-369BBC645B13}" sibTransId="{427F4493-2E04-495A-8B11-E17BBAC3F57C}"/>
    <dgm:cxn modelId="{17905779-7FC2-49A7-B9A8-EDC7BD8B445A}" type="presOf" srcId="{97AEA8DC-594D-4B32-84A6-DC4822A72D57}" destId="{474444CD-40BE-476F-AE69-B70F6115D2AF}" srcOrd="0" destOrd="0" presId="urn:microsoft.com/office/officeart/2005/8/layout/pList1"/>
    <dgm:cxn modelId="{3568FD42-CA93-4B20-A90D-EB8F2E5F7E6A}" type="presOf" srcId="{7C1E4C87-18B2-4A6B-A0CB-C35BB7FBA137}" destId="{5BFEEB5E-8959-48DF-8D79-7B880BFE7F7C}" srcOrd="0" destOrd="0" presId="urn:microsoft.com/office/officeart/2005/8/layout/pList1"/>
    <dgm:cxn modelId="{D8823737-0710-4B14-930D-A5D0D223A730}" type="presOf" srcId="{427F4493-2E04-495A-8B11-E17BBAC3F57C}" destId="{30995014-6F69-4517-A96A-BD9829F6A36B}" srcOrd="0" destOrd="0" presId="urn:microsoft.com/office/officeart/2005/8/layout/pList1"/>
    <dgm:cxn modelId="{A2CA2152-E609-44A1-9F72-5A7419FA2681}" type="presOf" srcId="{CF0DC561-3E16-4E85-B53E-14CA93BE1229}" destId="{052256DB-DF3A-4C7C-A88B-F980C0E2869F}" srcOrd="0" destOrd="0" presId="urn:microsoft.com/office/officeart/2005/8/layout/pList1"/>
    <dgm:cxn modelId="{9937CA77-FC7B-4C00-8E7B-8D5031DF4EAF}" srcId="{7C1E4C87-18B2-4A6B-A0CB-C35BB7FBA137}" destId="{CF0DC561-3E16-4E85-B53E-14CA93BE1229}" srcOrd="1" destOrd="0" parTransId="{303CB55D-9FF7-4488-91D3-4D66BDD02426}" sibTransId="{9D05A536-123D-413C-9DBA-CBFCD56EA800}"/>
    <dgm:cxn modelId="{53466E38-8870-4F30-B3D3-3C7FFDF68E7A}" type="presOf" srcId="{40A98A11-8649-49E2-9F03-3F0F8B8CAE5E}" destId="{C62F429A-7598-43C7-894E-7B3E5E454F04}" srcOrd="0" destOrd="0" presId="urn:microsoft.com/office/officeart/2005/8/layout/pList1"/>
    <dgm:cxn modelId="{CF204071-88A7-47D4-8296-D7EB740A68AE}" type="presOf" srcId="{9D05A536-123D-413C-9DBA-CBFCD56EA800}" destId="{25972F3A-2319-4454-B8AA-80754ABAD88A}" srcOrd="0" destOrd="0" presId="urn:microsoft.com/office/officeart/2005/8/layout/pList1"/>
    <dgm:cxn modelId="{198C5260-F661-460D-BDF5-413478A9C010}" type="presOf" srcId="{3A901AB7-ED1A-450F-A76D-E6F1AFDFCF08}" destId="{F8AECA2F-EFC0-41F3-81FB-5BDCFC026FCC}" srcOrd="0" destOrd="0" presId="urn:microsoft.com/office/officeart/2005/8/layout/pList1"/>
    <dgm:cxn modelId="{F1B74D0C-5EA0-4B34-B00A-9D74B9A6BB22}" type="presParOf" srcId="{5BFEEB5E-8959-48DF-8D79-7B880BFE7F7C}" destId="{918995F9-08A3-45BB-877F-C81CE60DDC6F}" srcOrd="0" destOrd="0" presId="urn:microsoft.com/office/officeart/2005/8/layout/pList1"/>
    <dgm:cxn modelId="{92B75642-34EC-4DB2-BF65-B61AA826A36B}" type="presParOf" srcId="{918995F9-08A3-45BB-877F-C81CE60DDC6F}" destId="{0F45B99C-1252-4173-BA4E-33E7F64E61BD}" srcOrd="0" destOrd="0" presId="urn:microsoft.com/office/officeart/2005/8/layout/pList1"/>
    <dgm:cxn modelId="{C5AB089E-8237-4FB6-B528-24285363C62B}" type="presParOf" srcId="{918995F9-08A3-45BB-877F-C81CE60DDC6F}" destId="{F8AECA2F-EFC0-41F3-81FB-5BDCFC026FCC}" srcOrd="1" destOrd="0" presId="urn:microsoft.com/office/officeart/2005/8/layout/pList1"/>
    <dgm:cxn modelId="{48FC4748-884F-4832-8818-662A0A619BD1}" type="presParOf" srcId="{5BFEEB5E-8959-48DF-8D79-7B880BFE7F7C}" destId="{474444CD-40BE-476F-AE69-B70F6115D2AF}" srcOrd="1" destOrd="0" presId="urn:microsoft.com/office/officeart/2005/8/layout/pList1"/>
    <dgm:cxn modelId="{32730912-38F1-47C5-8758-2D60F760685A}" type="presParOf" srcId="{5BFEEB5E-8959-48DF-8D79-7B880BFE7F7C}" destId="{D2A02371-2F30-4767-83A9-2335B73C1DC1}" srcOrd="2" destOrd="0" presId="urn:microsoft.com/office/officeart/2005/8/layout/pList1"/>
    <dgm:cxn modelId="{C758759D-695F-4A66-804F-67B711E0E90C}" type="presParOf" srcId="{D2A02371-2F30-4767-83A9-2335B73C1DC1}" destId="{1266F30F-4F4D-4009-8FFE-ABF607AAA4F7}" srcOrd="0" destOrd="0" presId="urn:microsoft.com/office/officeart/2005/8/layout/pList1"/>
    <dgm:cxn modelId="{E1C37772-5F0D-44F6-ACD6-8CA18AEC701C}" type="presParOf" srcId="{D2A02371-2F30-4767-83A9-2335B73C1DC1}" destId="{052256DB-DF3A-4C7C-A88B-F980C0E2869F}" srcOrd="1" destOrd="0" presId="urn:microsoft.com/office/officeart/2005/8/layout/pList1"/>
    <dgm:cxn modelId="{8E2CFDA6-766A-49F2-9CE4-BACC1B8954FA}" type="presParOf" srcId="{5BFEEB5E-8959-48DF-8D79-7B880BFE7F7C}" destId="{25972F3A-2319-4454-B8AA-80754ABAD88A}" srcOrd="3" destOrd="0" presId="urn:microsoft.com/office/officeart/2005/8/layout/pList1"/>
    <dgm:cxn modelId="{8E11D2CD-7EA0-45BB-AFF3-3DD9F2796B80}" type="presParOf" srcId="{5BFEEB5E-8959-48DF-8D79-7B880BFE7F7C}" destId="{5A631FFF-F728-4FCD-89EE-3C992D08CE77}" srcOrd="4" destOrd="0" presId="urn:microsoft.com/office/officeart/2005/8/layout/pList1"/>
    <dgm:cxn modelId="{70C191D2-343B-437B-848E-810F2737B842}" type="presParOf" srcId="{5A631FFF-F728-4FCD-89EE-3C992D08CE77}" destId="{0EA79BB6-DDC7-4527-BEDB-1692AB5A63AC}" srcOrd="0" destOrd="0" presId="urn:microsoft.com/office/officeart/2005/8/layout/pList1"/>
    <dgm:cxn modelId="{3813B71B-B3DB-4892-9178-A239D190A2F7}" type="presParOf" srcId="{5A631FFF-F728-4FCD-89EE-3C992D08CE77}" destId="{C62F429A-7598-43C7-894E-7B3E5E454F04}" srcOrd="1" destOrd="0" presId="urn:microsoft.com/office/officeart/2005/8/layout/pList1"/>
    <dgm:cxn modelId="{08687807-5234-44BB-87A2-9F3522E42EF0}" type="presParOf" srcId="{5BFEEB5E-8959-48DF-8D79-7B880BFE7F7C}" destId="{30995014-6F69-4517-A96A-BD9829F6A36B}" srcOrd="5" destOrd="0" presId="urn:microsoft.com/office/officeart/2005/8/layout/pList1"/>
    <dgm:cxn modelId="{4725EF85-6630-434E-8271-E5F75D63D42B}" type="presParOf" srcId="{5BFEEB5E-8959-48DF-8D79-7B880BFE7F7C}" destId="{30E3D5B3-B48C-40CA-BB4F-559113A5766C}" srcOrd="6" destOrd="0" presId="urn:microsoft.com/office/officeart/2005/8/layout/pList1"/>
    <dgm:cxn modelId="{302B7B40-3528-4183-96A1-465BC696125B}" type="presParOf" srcId="{30E3D5B3-B48C-40CA-BB4F-559113A5766C}" destId="{2044D7D1-F3D6-4C92-BB66-14DD51F72F2C}" srcOrd="0" destOrd="0" presId="urn:microsoft.com/office/officeart/2005/8/layout/pList1"/>
    <dgm:cxn modelId="{0369AA04-A6EA-4DD1-9060-1EA01A9BD24C}" type="presParOf" srcId="{30E3D5B3-B48C-40CA-BB4F-559113A5766C}" destId="{C22BC3C4-2E29-4E27-AAF7-21826EC95A30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45B99C-1252-4173-BA4E-33E7F64E61BD}">
      <dsp:nvSpPr>
        <dsp:cNvPr id="0" name=""/>
        <dsp:cNvSpPr/>
      </dsp:nvSpPr>
      <dsp:spPr>
        <a:xfrm>
          <a:off x="5996" y="1464397"/>
          <a:ext cx="2853741" cy="1966227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AECA2F-EFC0-41F3-81FB-5BDCFC026FCC}">
      <dsp:nvSpPr>
        <dsp:cNvPr id="0" name=""/>
        <dsp:cNvSpPr/>
      </dsp:nvSpPr>
      <dsp:spPr>
        <a:xfrm>
          <a:off x="5996" y="3430624"/>
          <a:ext cx="2853741" cy="10587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2712" tIns="362712" rIns="362712" bIns="0" numCol="1" spcCol="1270" anchor="t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100" kern="1200" dirty="0"/>
        </a:p>
      </dsp:txBody>
      <dsp:txXfrm>
        <a:off x="5996" y="3430624"/>
        <a:ext cx="2853741" cy="1058737"/>
      </dsp:txXfrm>
    </dsp:sp>
    <dsp:sp modelId="{1266F30F-4F4D-4009-8FFE-ABF607AAA4F7}">
      <dsp:nvSpPr>
        <dsp:cNvPr id="0" name=""/>
        <dsp:cNvSpPr/>
      </dsp:nvSpPr>
      <dsp:spPr>
        <a:xfrm>
          <a:off x="3145231" y="1464397"/>
          <a:ext cx="2853741" cy="1966227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2256DB-DF3A-4C7C-A88B-F980C0E2869F}">
      <dsp:nvSpPr>
        <dsp:cNvPr id="0" name=""/>
        <dsp:cNvSpPr/>
      </dsp:nvSpPr>
      <dsp:spPr>
        <a:xfrm>
          <a:off x="9339819" y="4889417"/>
          <a:ext cx="2853741" cy="10587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2712" tIns="362712" rIns="362712" bIns="0" numCol="1" spcCol="1270" anchor="t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5100" kern="1200" dirty="0" smtClean="0"/>
            <a:t> </a:t>
          </a:r>
          <a:endParaRPr lang="es-ES" sz="5100" kern="1200" dirty="0"/>
        </a:p>
      </dsp:txBody>
      <dsp:txXfrm>
        <a:off x="9339819" y="4889417"/>
        <a:ext cx="2853741" cy="1058737"/>
      </dsp:txXfrm>
    </dsp:sp>
    <dsp:sp modelId="{0EA79BB6-DDC7-4527-BEDB-1692AB5A63AC}">
      <dsp:nvSpPr>
        <dsp:cNvPr id="0" name=""/>
        <dsp:cNvSpPr/>
      </dsp:nvSpPr>
      <dsp:spPr>
        <a:xfrm>
          <a:off x="6284467" y="1464397"/>
          <a:ext cx="2853741" cy="1966227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2F429A-7598-43C7-894E-7B3E5E454F04}">
      <dsp:nvSpPr>
        <dsp:cNvPr id="0" name=""/>
        <dsp:cNvSpPr/>
      </dsp:nvSpPr>
      <dsp:spPr>
        <a:xfrm>
          <a:off x="9429698" y="4297445"/>
          <a:ext cx="2853741" cy="10587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2712" tIns="362712" rIns="362712" bIns="0" numCol="1" spcCol="1270" anchor="t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5100" kern="1200" dirty="0" smtClean="0"/>
            <a:t> </a:t>
          </a:r>
          <a:endParaRPr lang="es-ES" sz="5100" kern="1200" dirty="0"/>
        </a:p>
      </dsp:txBody>
      <dsp:txXfrm>
        <a:off x="9429698" y="4297445"/>
        <a:ext cx="2853741" cy="1058737"/>
      </dsp:txXfrm>
    </dsp:sp>
    <dsp:sp modelId="{2044D7D1-F3D6-4C92-BB66-14DD51F72F2C}">
      <dsp:nvSpPr>
        <dsp:cNvPr id="0" name=""/>
        <dsp:cNvSpPr/>
      </dsp:nvSpPr>
      <dsp:spPr>
        <a:xfrm>
          <a:off x="9423702" y="1464397"/>
          <a:ext cx="2853741" cy="1966227"/>
        </a:xfrm>
        <a:prstGeom prst="round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2BC3C4-2E29-4E27-AAF7-21826EC95A30}">
      <dsp:nvSpPr>
        <dsp:cNvPr id="0" name=""/>
        <dsp:cNvSpPr/>
      </dsp:nvSpPr>
      <dsp:spPr>
        <a:xfrm>
          <a:off x="8816597" y="4895022"/>
          <a:ext cx="2853741" cy="10587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2712" tIns="362712" rIns="362712" bIns="0" numCol="1" spcCol="1270" anchor="t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5100" kern="1200" dirty="0" smtClean="0"/>
            <a:t> </a:t>
          </a:r>
          <a:endParaRPr lang="es-ES" sz="5100" kern="1200" dirty="0"/>
        </a:p>
      </dsp:txBody>
      <dsp:txXfrm>
        <a:off x="8816597" y="4895022"/>
        <a:ext cx="2853741" cy="10587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45B99C-1252-4173-BA4E-33E7F64E61BD}">
      <dsp:nvSpPr>
        <dsp:cNvPr id="0" name=""/>
        <dsp:cNvSpPr/>
      </dsp:nvSpPr>
      <dsp:spPr>
        <a:xfrm>
          <a:off x="198114" y="1713298"/>
          <a:ext cx="2910391" cy="2005259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AECA2F-EFC0-41F3-81FB-5BDCFC026FCC}">
      <dsp:nvSpPr>
        <dsp:cNvPr id="0" name=""/>
        <dsp:cNvSpPr/>
      </dsp:nvSpPr>
      <dsp:spPr>
        <a:xfrm>
          <a:off x="6115" y="3663152"/>
          <a:ext cx="2910391" cy="10797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6936" tIns="376936" rIns="376936" bIns="0" numCol="1" spcCol="1270" anchor="t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300" kern="1200" dirty="0"/>
        </a:p>
      </dsp:txBody>
      <dsp:txXfrm>
        <a:off x="6115" y="3663152"/>
        <a:ext cx="2910391" cy="1079755"/>
      </dsp:txXfrm>
    </dsp:sp>
    <dsp:sp modelId="{1266F30F-4F4D-4009-8FFE-ABF607AAA4F7}">
      <dsp:nvSpPr>
        <dsp:cNvPr id="0" name=""/>
        <dsp:cNvSpPr/>
      </dsp:nvSpPr>
      <dsp:spPr>
        <a:xfrm>
          <a:off x="3812593" y="1657892"/>
          <a:ext cx="1700541" cy="2005259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2256DB-DF3A-4C7C-A88B-F980C0E2869F}">
      <dsp:nvSpPr>
        <dsp:cNvPr id="0" name=""/>
        <dsp:cNvSpPr/>
      </dsp:nvSpPr>
      <dsp:spPr>
        <a:xfrm>
          <a:off x="9525224" y="5150903"/>
          <a:ext cx="2910391" cy="10797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6936" tIns="376936" rIns="376936" bIns="0" numCol="1" spcCol="1270" anchor="t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5300" kern="1200" dirty="0" smtClean="0"/>
            <a:t> </a:t>
          </a:r>
          <a:endParaRPr lang="es-ES" sz="5300" kern="1200" dirty="0"/>
        </a:p>
      </dsp:txBody>
      <dsp:txXfrm>
        <a:off x="9525224" y="5150903"/>
        <a:ext cx="2910391" cy="1079755"/>
      </dsp:txXfrm>
    </dsp:sp>
    <dsp:sp modelId="{0EA79BB6-DDC7-4527-BEDB-1692AB5A63AC}">
      <dsp:nvSpPr>
        <dsp:cNvPr id="0" name=""/>
        <dsp:cNvSpPr/>
      </dsp:nvSpPr>
      <dsp:spPr>
        <a:xfrm>
          <a:off x="6409220" y="1657892"/>
          <a:ext cx="2910391" cy="2005259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2F429A-7598-43C7-894E-7B3E5E454F04}">
      <dsp:nvSpPr>
        <dsp:cNvPr id="0" name=""/>
        <dsp:cNvSpPr/>
      </dsp:nvSpPr>
      <dsp:spPr>
        <a:xfrm>
          <a:off x="9616888" y="4547180"/>
          <a:ext cx="2910391" cy="10797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6936" tIns="376936" rIns="376936" bIns="0" numCol="1" spcCol="1270" anchor="t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5300" kern="1200" dirty="0" smtClean="0"/>
            <a:t> </a:t>
          </a:r>
          <a:endParaRPr lang="es-ES" sz="5300" kern="1200" dirty="0"/>
        </a:p>
      </dsp:txBody>
      <dsp:txXfrm>
        <a:off x="9616888" y="4547180"/>
        <a:ext cx="2910391" cy="1079755"/>
      </dsp:txXfrm>
    </dsp:sp>
    <dsp:sp modelId="{2044D7D1-F3D6-4C92-BB66-14DD51F72F2C}">
      <dsp:nvSpPr>
        <dsp:cNvPr id="0" name=""/>
        <dsp:cNvSpPr/>
      </dsp:nvSpPr>
      <dsp:spPr>
        <a:xfrm>
          <a:off x="9610773" y="1657892"/>
          <a:ext cx="2910391" cy="2005259"/>
        </a:xfrm>
        <a:prstGeom prst="round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2BC3C4-2E29-4E27-AAF7-21826EC95A30}">
      <dsp:nvSpPr>
        <dsp:cNvPr id="0" name=""/>
        <dsp:cNvSpPr/>
      </dsp:nvSpPr>
      <dsp:spPr>
        <a:xfrm>
          <a:off x="8991616" y="5321044"/>
          <a:ext cx="2910391" cy="10797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6936" tIns="376936" rIns="376936" bIns="0" numCol="1" spcCol="1270" anchor="t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5300" kern="1200" dirty="0" smtClean="0"/>
            <a:t> </a:t>
          </a:r>
          <a:endParaRPr lang="es-ES" sz="5300" kern="1200" dirty="0"/>
        </a:p>
      </dsp:txBody>
      <dsp:txXfrm>
        <a:off x="8991616" y="5321044"/>
        <a:ext cx="2910391" cy="107975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45B99C-1252-4173-BA4E-33E7F64E61BD}">
      <dsp:nvSpPr>
        <dsp:cNvPr id="0" name=""/>
        <dsp:cNvSpPr/>
      </dsp:nvSpPr>
      <dsp:spPr>
        <a:xfrm>
          <a:off x="5996" y="1464397"/>
          <a:ext cx="2853741" cy="1966227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AECA2F-EFC0-41F3-81FB-5BDCFC026FCC}">
      <dsp:nvSpPr>
        <dsp:cNvPr id="0" name=""/>
        <dsp:cNvSpPr/>
      </dsp:nvSpPr>
      <dsp:spPr>
        <a:xfrm>
          <a:off x="5996" y="3430624"/>
          <a:ext cx="2853741" cy="10587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2928" tIns="312928" rIns="312928" bIns="0" numCol="1" spcCol="1270" anchor="t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4400" kern="1200" dirty="0"/>
        </a:p>
      </dsp:txBody>
      <dsp:txXfrm>
        <a:off x="5996" y="3430624"/>
        <a:ext cx="2853741" cy="1058737"/>
      </dsp:txXfrm>
    </dsp:sp>
    <dsp:sp modelId="{1266F30F-4F4D-4009-8FFE-ABF607AAA4F7}">
      <dsp:nvSpPr>
        <dsp:cNvPr id="0" name=""/>
        <dsp:cNvSpPr/>
      </dsp:nvSpPr>
      <dsp:spPr>
        <a:xfrm>
          <a:off x="3145231" y="1464397"/>
          <a:ext cx="2853741" cy="1966227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2256DB-DF3A-4C7C-A88B-F980C0E2869F}">
      <dsp:nvSpPr>
        <dsp:cNvPr id="0" name=""/>
        <dsp:cNvSpPr/>
      </dsp:nvSpPr>
      <dsp:spPr>
        <a:xfrm>
          <a:off x="9339819" y="4889417"/>
          <a:ext cx="2853741" cy="10587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2928" tIns="312928" rIns="312928" bIns="0" numCol="1" spcCol="1270" anchor="t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400" kern="1200" dirty="0" smtClean="0"/>
            <a:t> </a:t>
          </a:r>
          <a:endParaRPr lang="es-ES" sz="4400" kern="1200" dirty="0"/>
        </a:p>
      </dsp:txBody>
      <dsp:txXfrm>
        <a:off x="9339819" y="4889417"/>
        <a:ext cx="2853741" cy="1058737"/>
      </dsp:txXfrm>
    </dsp:sp>
    <dsp:sp modelId="{0EA79BB6-DDC7-4527-BEDB-1692AB5A63AC}">
      <dsp:nvSpPr>
        <dsp:cNvPr id="0" name=""/>
        <dsp:cNvSpPr/>
      </dsp:nvSpPr>
      <dsp:spPr>
        <a:xfrm>
          <a:off x="6284467" y="1464397"/>
          <a:ext cx="2853741" cy="1966227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2F429A-7598-43C7-894E-7B3E5E454F04}">
      <dsp:nvSpPr>
        <dsp:cNvPr id="0" name=""/>
        <dsp:cNvSpPr/>
      </dsp:nvSpPr>
      <dsp:spPr>
        <a:xfrm>
          <a:off x="9429698" y="4297445"/>
          <a:ext cx="2853741" cy="10587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2928" tIns="312928" rIns="312928" bIns="0" numCol="1" spcCol="1270" anchor="t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400" kern="1200" dirty="0" smtClean="0"/>
            <a:t> </a:t>
          </a:r>
          <a:endParaRPr lang="es-ES" sz="4400" kern="1200" dirty="0"/>
        </a:p>
      </dsp:txBody>
      <dsp:txXfrm>
        <a:off x="9429698" y="4297445"/>
        <a:ext cx="2853741" cy="1058737"/>
      </dsp:txXfrm>
    </dsp:sp>
    <dsp:sp modelId="{2044D7D1-F3D6-4C92-BB66-14DD51F72F2C}">
      <dsp:nvSpPr>
        <dsp:cNvPr id="0" name=""/>
        <dsp:cNvSpPr/>
      </dsp:nvSpPr>
      <dsp:spPr>
        <a:xfrm>
          <a:off x="9423702" y="1464397"/>
          <a:ext cx="2853741" cy="1966227"/>
        </a:xfrm>
        <a:prstGeom prst="round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2BC3C4-2E29-4E27-AAF7-21826EC95A30}">
      <dsp:nvSpPr>
        <dsp:cNvPr id="0" name=""/>
        <dsp:cNvSpPr/>
      </dsp:nvSpPr>
      <dsp:spPr>
        <a:xfrm>
          <a:off x="8816597" y="4895022"/>
          <a:ext cx="2853741" cy="10587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2928" tIns="312928" rIns="312928" bIns="0" numCol="1" spcCol="1270" anchor="t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400" kern="1200" dirty="0" smtClean="0"/>
            <a:t> </a:t>
          </a:r>
          <a:endParaRPr lang="es-ES" sz="4400" kern="1200" dirty="0"/>
        </a:p>
      </dsp:txBody>
      <dsp:txXfrm>
        <a:off x="8816597" y="4895022"/>
        <a:ext cx="2853741" cy="105873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45B99C-1252-4173-BA4E-33E7F64E61BD}">
      <dsp:nvSpPr>
        <dsp:cNvPr id="0" name=""/>
        <dsp:cNvSpPr/>
      </dsp:nvSpPr>
      <dsp:spPr>
        <a:xfrm>
          <a:off x="5996" y="1464397"/>
          <a:ext cx="2853741" cy="1966227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AECA2F-EFC0-41F3-81FB-5BDCFC026FCC}">
      <dsp:nvSpPr>
        <dsp:cNvPr id="0" name=""/>
        <dsp:cNvSpPr/>
      </dsp:nvSpPr>
      <dsp:spPr>
        <a:xfrm>
          <a:off x="5996" y="3430624"/>
          <a:ext cx="2853741" cy="10587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2712" tIns="362712" rIns="362712" bIns="0" numCol="1" spcCol="1270" anchor="t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100" kern="1200" dirty="0"/>
        </a:p>
      </dsp:txBody>
      <dsp:txXfrm>
        <a:off x="5996" y="3430624"/>
        <a:ext cx="2853741" cy="1058737"/>
      </dsp:txXfrm>
    </dsp:sp>
    <dsp:sp modelId="{1266F30F-4F4D-4009-8FFE-ABF607AAA4F7}">
      <dsp:nvSpPr>
        <dsp:cNvPr id="0" name=""/>
        <dsp:cNvSpPr/>
      </dsp:nvSpPr>
      <dsp:spPr>
        <a:xfrm>
          <a:off x="3145231" y="1464397"/>
          <a:ext cx="2853741" cy="1966227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2256DB-DF3A-4C7C-A88B-F980C0E2869F}">
      <dsp:nvSpPr>
        <dsp:cNvPr id="0" name=""/>
        <dsp:cNvSpPr/>
      </dsp:nvSpPr>
      <dsp:spPr>
        <a:xfrm>
          <a:off x="9339819" y="4889417"/>
          <a:ext cx="2853741" cy="10587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2712" tIns="362712" rIns="362712" bIns="0" numCol="1" spcCol="1270" anchor="t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5100" kern="1200" dirty="0" smtClean="0"/>
            <a:t> </a:t>
          </a:r>
          <a:endParaRPr lang="es-ES" sz="5100" kern="1200" dirty="0"/>
        </a:p>
      </dsp:txBody>
      <dsp:txXfrm>
        <a:off x="9339819" y="4889417"/>
        <a:ext cx="2853741" cy="1058737"/>
      </dsp:txXfrm>
    </dsp:sp>
    <dsp:sp modelId="{0EA79BB6-DDC7-4527-BEDB-1692AB5A63AC}">
      <dsp:nvSpPr>
        <dsp:cNvPr id="0" name=""/>
        <dsp:cNvSpPr/>
      </dsp:nvSpPr>
      <dsp:spPr>
        <a:xfrm>
          <a:off x="6284467" y="1464397"/>
          <a:ext cx="2853741" cy="1966227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2F429A-7598-43C7-894E-7B3E5E454F04}">
      <dsp:nvSpPr>
        <dsp:cNvPr id="0" name=""/>
        <dsp:cNvSpPr/>
      </dsp:nvSpPr>
      <dsp:spPr>
        <a:xfrm>
          <a:off x="9429698" y="4297445"/>
          <a:ext cx="2853741" cy="10587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2712" tIns="362712" rIns="362712" bIns="0" numCol="1" spcCol="1270" anchor="t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5100" kern="1200" dirty="0" smtClean="0"/>
            <a:t> </a:t>
          </a:r>
          <a:endParaRPr lang="es-ES" sz="5100" kern="1200" dirty="0"/>
        </a:p>
      </dsp:txBody>
      <dsp:txXfrm>
        <a:off x="9429698" y="4297445"/>
        <a:ext cx="2853741" cy="1058737"/>
      </dsp:txXfrm>
    </dsp:sp>
    <dsp:sp modelId="{2044D7D1-F3D6-4C92-BB66-14DD51F72F2C}">
      <dsp:nvSpPr>
        <dsp:cNvPr id="0" name=""/>
        <dsp:cNvSpPr/>
      </dsp:nvSpPr>
      <dsp:spPr>
        <a:xfrm>
          <a:off x="9423702" y="1464397"/>
          <a:ext cx="2853741" cy="1966227"/>
        </a:xfrm>
        <a:prstGeom prst="round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2BC3C4-2E29-4E27-AAF7-21826EC95A30}">
      <dsp:nvSpPr>
        <dsp:cNvPr id="0" name=""/>
        <dsp:cNvSpPr/>
      </dsp:nvSpPr>
      <dsp:spPr>
        <a:xfrm>
          <a:off x="8816597" y="4895022"/>
          <a:ext cx="2853741" cy="10587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2712" tIns="362712" rIns="362712" bIns="0" numCol="1" spcCol="1270" anchor="t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5100" kern="1200" dirty="0" smtClean="0"/>
            <a:t> </a:t>
          </a:r>
          <a:endParaRPr lang="es-ES" sz="5100" kern="1200" dirty="0"/>
        </a:p>
      </dsp:txBody>
      <dsp:txXfrm>
        <a:off x="8816597" y="4895022"/>
        <a:ext cx="2853741" cy="105873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45B99C-1252-4173-BA4E-33E7F64E61BD}">
      <dsp:nvSpPr>
        <dsp:cNvPr id="0" name=""/>
        <dsp:cNvSpPr/>
      </dsp:nvSpPr>
      <dsp:spPr>
        <a:xfrm>
          <a:off x="5996" y="1464397"/>
          <a:ext cx="2853741" cy="1966227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AECA2F-EFC0-41F3-81FB-5BDCFC026FCC}">
      <dsp:nvSpPr>
        <dsp:cNvPr id="0" name=""/>
        <dsp:cNvSpPr/>
      </dsp:nvSpPr>
      <dsp:spPr>
        <a:xfrm>
          <a:off x="5996" y="3430624"/>
          <a:ext cx="2853741" cy="10587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2928" tIns="312928" rIns="312928" bIns="0" numCol="1" spcCol="1270" anchor="t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4400" kern="1200" dirty="0"/>
        </a:p>
      </dsp:txBody>
      <dsp:txXfrm>
        <a:off x="5996" y="3430624"/>
        <a:ext cx="2853741" cy="1058737"/>
      </dsp:txXfrm>
    </dsp:sp>
    <dsp:sp modelId="{1266F30F-4F4D-4009-8FFE-ABF607AAA4F7}">
      <dsp:nvSpPr>
        <dsp:cNvPr id="0" name=""/>
        <dsp:cNvSpPr/>
      </dsp:nvSpPr>
      <dsp:spPr>
        <a:xfrm>
          <a:off x="3145231" y="1464397"/>
          <a:ext cx="2853741" cy="1966227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2256DB-DF3A-4C7C-A88B-F980C0E2869F}">
      <dsp:nvSpPr>
        <dsp:cNvPr id="0" name=""/>
        <dsp:cNvSpPr/>
      </dsp:nvSpPr>
      <dsp:spPr>
        <a:xfrm>
          <a:off x="9339819" y="4889417"/>
          <a:ext cx="2853741" cy="10587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2928" tIns="312928" rIns="312928" bIns="0" numCol="1" spcCol="1270" anchor="t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400" kern="1200" dirty="0" smtClean="0"/>
            <a:t> </a:t>
          </a:r>
          <a:endParaRPr lang="es-ES" sz="4400" kern="1200" dirty="0"/>
        </a:p>
      </dsp:txBody>
      <dsp:txXfrm>
        <a:off x="9339819" y="4889417"/>
        <a:ext cx="2853741" cy="1058737"/>
      </dsp:txXfrm>
    </dsp:sp>
    <dsp:sp modelId="{0EA79BB6-DDC7-4527-BEDB-1692AB5A63AC}">
      <dsp:nvSpPr>
        <dsp:cNvPr id="0" name=""/>
        <dsp:cNvSpPr/>
      </dsp:nvSpPr>
      <dsp:spPr>
        <a:xfrm>
          <a:off x="6284467" y="1464397"/>
          <a:ext cx="2853741" cy="1966227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2F429A-7598-43C7-894E-7B3E5E454F04}">
      <dsp:nvSpPr>
        <dsp:cNvPr id="0" name=""/>
        <dsp:cNvSpPr/>
      </dsp:nvSpPr>
      <dsp:spPr>
        <a:xfrm>
          <a:off x="9429698" y="4297445"/>
          <a:ext cx="2853741" cy="10587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2928" tIns="312928" rIns="312928" bIns="0" numCol="1" spcCol="1270" anchor="t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400" kern="1200" dirty="0" smtClean="0"/>
            <a:t> </a:t>
          </a:r>
          <a:endParaRPr lang="es-ES" sz="4400" kern="1200" dirty="0"/>
        </a:p>
      </dsp:txBody>
      <dsp:txXfrm>
        <a:off x="9429698" y="4297445"/>
        <a:ext cx="2853741" cy="1058737"/>
      </dsp:txXfrm>
    </dsp:sp>
    <dsp:sp modelId="{2044D7D1-F3D6-4C92-BB66-14DD51F72F2C}">
      <dsp:nvSpPr>
        <dsp:cNvPr id="0" name=""/>
        <dsp:cNvSpPr/>
      </dsp:nvSpPr>
      <dsp:spPr>
        <a:xfrm>
          <a:off x="9423702" y="1464397"/>
          <a:ext cx="2853741" cy="1966227"/>
        </a:xfrm>
        <a:prstGeom prst="round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2BC3C4-2E29-4E27-AAF7-21826EC95A30}">
      <dsp:nvSpPr>
        <dsp:cNvPr id="0" name=""/>
        <dsp:cNvSpPr/>
      </dsp:nvSpPr>
      <dsp:spPr>
        <a:xfrm>
          <a:off x="8816597" y="4895022"/>
          <a:ext cx="2853741" cy="10587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2928" tIns="312928" rIns="312928" bIns="0" numCol="1" spcCol="1270" anchor="t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400" kern="1200" dirty="0" smtClean="0"/>
            <a:t> </a:t>
          </a:r>
          <a:endParaRPr lang="es-ES" sz="4400" kern="1200" dirty="0"/>
        </a:p>
      </dsp:txBody>
      <dsp:txXfrm>
        <a:off x="8816597" y="4895022"/>
        <a:ext cx="2853741" cy="105873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45B99C-1252-4173-BA4E-33E7F64E61BD}">
      <dsp:nvSpPr>
        <dsp:cNvPr id="0" name=""/>
        <dsp:cNvSpPr/>
      </dsp:nvSpPr>
      <dsp:spPr>
        <a:xfrm>
          <a:off x="5996" y="1464397"/>
          <a:ext cx="2853741" cy="1966227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AECA2F-EFC0-41F3-81FB-5BDCFC026FCC}">
      <dsp:nvSpPr>
        <dsp:cNvPr id="0" name=""/>
        <dsp:cNvSpPr/>
      </dsp:nvSpPr>
      <dsp:spPr>
        <a:xfrm>
          <a:off x="5996" y="3430624"/>
          <a:ext cx="2853741" cy="10587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2712" tIns="362712" rIns="362712" bIns="0" numCol="1" spcCol="1270" anchor="t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100" kern="1200" dirty="0"/>
        </a:p>
      </dsp:txBody>
      <dsp:txXfrm>
        <a:off x="5996" y="3430624"/>
        <a:ext cx="2853741" cy="1058737"/>
      </dsp:txXfrm>
    </dsp:sp>
    <dsp:sp modelId="{1266F30F-4F4D-4009-8FFE-ABF607AAA4F7}">
      <dsp:nvSpPr>
        <dsp:cNvPr id="0" name=""/>
        <dsp:cNvSpPr/>
      </dsp:nvSpPr>
      <dsp:spPr>
        <a:xfrm>
          <a:off x="3145231" y="1464397"/>
          <a:ext cx="2853741" cy="1966227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2256DB-DF3A-4C7C-A88B-F980C0E2869F}">
      <dsp:nvSpPr>
        <dsp:cNvPr id="0" name=""/>
        <dsp:cNvSpPr/>
      </dsp:nvSpPr>
      <dsp:spPr>
        <a:xfrm>
          <a:off x="9339819" y="4889417"/>
          <a:ext cx="2853741" cy="10587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2712" tIns="362712" rIns="362712" bIns="0" numCol="1" spcCol="1270" anchor="t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5100" kern="1200" dirty="0" smtClean="0"/>
            <a:t> </a:t>
          </a:r>
          <a:endParaRPr lang="es-ES" sz="5100" kern="1200" dirty="0"/>
        </a:p>
      </dsp:txBody>
      <dsp:txXfrm>
        <a:off x="9339819" y="4889417"/>
        <a:ext cx="2853741" cy="1058737"/>
      </dsp:txXfrm>
    </dsp:sp>
    <dsp:sp modelId="{0EA79BB6-DDC7-4527-BEDB-1692AB5A63AC}">
      <dsp:nvSpPr>
        <dsp:cNvPr id="0" name=""/>
        <dsp:cNvSpPr/>
      </dsp:nvSpPr>
      <dsp:spPr>
        <a:xfrm>
          <a:off x="6284467" y="1464397"/>
          <a:ext cx="2853741" cy="1966227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2F429A-7598-43C7-894E-7B3E5E454F04}">
      <dsp:nvSpPr>
        <dsp:cNvPr id="0" name=""/>
        <dsp:cNvSpPr/>
      </dsp:nvSpPr>
      <dsp:spPr>
        <a:xfrm>
          <a:off x="9429698" y="4297445"/>
          <a:ext cx="2853741" cy="10587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2712" tIns="362712" rIns="362712" bIns="0" numCol="1" spcCol="1270" anchor="t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5100" kern="1200" dirty="0" smtClean="0"/>
            <a:t> </a:t>
          </a:r>
          <a:endParaRPr lang="es-ES" sz="5100" kern="1200" dirty="0"/>
        </a:p>
      </dsp:txBody>
      <dsp:txXfrm>
        <a:off x="9429698" y="4297445"/>
        <a:ext cx="2853741" cy="1058737"/>
      </dsp:txXfrm>
    </dsp:sp>
    <dsp:sp modelId="{2044D7D1-F3D6-4C92-BB66-14DD51F72F2C}">
      <dsp:nvSpPr>
        <dsp:cNvPr id="0" name=""/>
        <dsp:cNvSpPr/>
      </dsp:nvSpPr>
      <dsp:spPr>
        <a:xfrm>
          <a:off x="9423702" y="1464397"/>
          <a:ext cx="2853741" cy="1966227"/>
        </a:xfrm>
        <a:prstGeom prst="round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2BC3C4-2E29-4E27-AAF7-21826EC95A30}">
      <dsp:nvSpPr>
        <dsp:cNvPr id="0" name=""/>
        <dsp:cNvSpPr/>
      </dsp:nvSpPr>
      <dsp:spPr>
        <a:xfrm>
          <a:off x="8816597" y="4895022"/>
          <a:ext cx="2853741" cy="10587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2712" tIns="362712" rIns="362712" bIns="0" numCol="1" spcCol="1270" anchor="t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5100" kern="1200" dirty="0" smtClean="0"/>
            <a:t> </a:t>
          </a:r>
          <a:endParaRPr lang="es-ES" sz="5100" kern="1200" dirty="0"/>
        </a:p>
      </dsp:txBody>
      <dsp:txXfrm>
        <a:off x="8816597" y="4895022"/>
        <a:ext cx="2853741" cy="10587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64A25E8-BB40-4959-9E88-DCE78567E3C5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8B0FE512-8F15-41F3-B734-1C4C6E713372}" type="slidenum">
              <a:rPr lang="en-US" smtClean="0"/>
              <a:t>‹Nº›</a:t>
            </a:fld>
            <a:endParaRPr lang="en-US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46608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25E8-BB40-4959-9E88-DCE78567E3C5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FE512-8F15-41F3-B734-1C4C6E71337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110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25E8-BB40-4959-9E88-DCE78567E3C5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FE512-8F15-41F3-B734-1C4C6E71337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471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25E8-BB40-4959-9E88-DCE78567E3C5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FE512-8F15-41F3-B734-1C4C6E71337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270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F64A25E8-BB40-4959-9E88-DCE78567E3C5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B0FE512-8F15-41F3-B734-1C4C6E713372}" type="slidenum">
              <a:rPr lang="en-US" smtClean="0"/>
              <a:t>‹Nº›</a:t>
            </a:fld>
            <a:endParaRPr lang="en-US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5644727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25E8-BB40-4959-9E88-DCE78567E3C5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FE512-8F15-41F3-B734-1C4C6E71337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05826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25E8-BB40-4959-9E88-DCE78567E3C5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FE512-8F15-41F3-B734-1C4C6E71337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10258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25E8-BB40-4959-9E88-DCE78567E3C5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FE512-8F15-41F3-B734-1C4C6E71337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642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25E8-BB40-4959-9E88-DCE78567E3C5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FE512-8F15-41F3-B734-1C4C6E71337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693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F64A25E8-BB40-4959-9E88-DCE78567E3C5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8B0FE512-8F15-41F3-B734-1C4C6E713372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7182821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F64A25E8-BB40-4959-9E88-DCE78567E3C5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8B0FE512-8F15-41F3-B734-1C4C6E71337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443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F64A25E8-BB40-4959-9E88-DCE78567E3C5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B0FE512-8F15-41F3-B734-1C4C6E713372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04353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sz="8000" dirty="0" smtClean="0"/>
              <a:t>Aumentando el vocabulario</a:t>
            </a:r>
            <a:endParaRPr lang="en-US" sz="80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s-MX" sz="2800" dirty="0" smtClean="0"/>
              <a:t>Grupo de palabras : FRUTAS</a:t>
            </a:r>
            <a:endParaRPr lang="en-US" sz="2800" dirty="0"/>
          </a:p>
        </p:txBody>
      </p:sp>
      <p:sp>
        <p:nvSpPr>
          <p:cNvPr id="4" name="Explosión 2 3"/>
          <p:cNvSpPr/>
          <p:nvPr/>
        </p:nvSpPr>
        <p:spPr>
          <a:xfrm rot="20789365">
            <a:off x="6058224" y="3538824"/>
            <a:ext cx="6590213" cy="2961572"/>
          </a:xfrm>
          <a:prstGeom prst="irregularSeal2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Aplicar estrategias brindadas en el video enviado</a:t>
            </a:r>
            <a:endParaRPr lang="en-US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pic>
        <p:nvPicPr>
          <p:cNvPr id="2049" name="Imagen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08" y="258217"/>
            <a:ext cx="1392630" cy="139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82208" y="228600"/>
            <a:ext cx="4635693" cy="1369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06700" algn="ctr"/>
                <a:tab pos="5611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06700" algn="ctr"/>
                <a:tab pos="5611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06700" algn="ctr"/>
                <a:tab pos="5611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06700" algn="ctr"/>
                <a:tab pos="5611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06700" algn="ctr"/>
                <a:tab pos="5611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06700" algn="ctr"/>
                <a:tab pos="5611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06700" algn="ctr"/>
                <a:tab pos="5611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06700" algn="ctr"/>
                <a:tab pos="5611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06700" algn="ctr"/>
                <a:tab pos="5611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06700" algn="ctr"/>
                <a:tab pos="5611813" algn="r"/>
              </a:tabLst>
            </a:pPr>
            <a:r>
              <a:rPr kumimoji="0" lang="es-MX" altLang="es-C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06700" algn="ctr"/>
                <a:tab pos="5611813" algn="r"/>
              </a:tabLst>
            </a:pPr>
            <a:r>
              <a:rPr lang="es-MX" altLang="es-C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altLang="es-CL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</a:t>
            </a:r>
            <a:r>
              <a:rPr kumimoji="0" lang="es-MX" altLang="es-CL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Programa de Integración Escolar</a:t>
            </a:r>
            <a:endParaRPr kumimoji="0" lang="es-CL" altLang="es-CL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06700" algn="ctr"/>
                <a:tab pos="5611813" algn="r"/>
              </a:tabLst>
            </a:pPr>
            <a:r>
              <a:rPr kumimoji="0" lang="es-MX" altLang="es-CL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Escuela Republica de Francia</a:t>
            </a:r>
            <a:endParaRPr kumimoji="0" lang="es-CL" altLang="es-CL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06700" algn="ctr"/>
                <a:tab pos="5611813" algn="r"/>
              </a:tabLst>
            </a:pPr>
            <a:r>
              <a:rPr kumimoji="0" lang="es-MX" altLang="es-CL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Apoyo Fonoaudiológico</a:t>
            </a:r>
            <a:endParaRPr kumimoji="0" lang="es-CL" altLang="es-CL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06700" algn="ctr"/>
                <a:tab pos="5611813" algn="r"/>
              </a:tabLst>
            </a:pPr>
            <a:r>
              <a:rPr kumimoji="0" lang="es-MX" altLang="es-CL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</a:t>
            </a:r>
            <a:r>
              <a:rPr kumimoji="0" lang="es-MX" altLang="es-CL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constanzaopie@gmail.com</a:t>
            </a:r>
            <a:endParaRPr kumimoji="0" lang="es-MX" altLang="es-CL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6671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2" animBg="1"/>
      <p:bldP spid="4" grpId="3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dirty="0" smtClean="0"/>
              <a:t>Conozcamos el </a:t>
            </a:r>
            <a:r>
              <a:rPr lang="es-MX" sz="3600" dirty="0" smtClean="0"/>
              <a:t>nombre</a:t>
            </a:r>
            <a:r>
              <a:rPr lang="es-MX" sz="3200" dirty="0" smtClean="0"/>
              <a:t> de cada fruta y sus </a:t>
            </a:r>
            <a:r>
              <a:rPr lang="es-MX" sz="3200" smtClean="0"/>
              <a:t>características (BRINDAR LAS AYUDAS QUE SEAN NECESARIAS)</a:t>
            </a:r>
            <a:endParaRPr lang="en-US" sz="3200" dirty="0"/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147877"/>
              </p:ext>
            </p:extLst>
          </p:nvPr>
        </p:nvGraphicFramePr>
        <p:xfrm>
          <a:off x="-45720" y="548640"/>
          <a:ext cx="12283440" cy="5953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Marcador de contenid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784073"/>
              </p:ext>
            </p:extLst>
          </p:nvPr>
        </p:nvGraphicFramePr>
        <p:xfrm>
          <a:off x="-243840" y="2783840"/>
          <a:ext cx="12527280" cy="640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380993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7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600" dirty="0" smtClean="0"/>
              <a:t>Conozcamos el nombre de cada fruta y sus características </a:t>
            </a:r>
            <a:endParaRPr lang="en-US" sz="3600" dirty="0"/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9310549"/>
              </p:ext>
            </p:extLst>
          </p:nvPr>
        </p:nvGraphicFramePr>
        <p:xfrm>
          <a:off x="-45720" y="548640"/>
          <a:ext cx="12283440" cy="5953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Marcador de contenido 5"/>
          <p:cNvGraphicFramePr>
            <a:graphicFrameLocks/>
          </p:cNvGraphicFramePr>
          <p:nvPr/>
        </p:nvGraphicFramePr>
        <p:xfrm>
          <a:off x="0" y="3139440"/>
          <a:ext cx="12283440" cy="5953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888795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7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600" dirty="0" smtClean="0"/>
              <a:t>frutas de mayor complejidad, realizar solo si su hijo logró la actividad anterior</a:t>
            </a:r>
            <a:endParaRPr lang="en-US" sz="36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Animated Cartoon Rocket GIF by Animative - Find &amp; Share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704" y="1874517"/>
            <a:ext cx="4751141" cy="4751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675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600" dirty="0" smtClean="0"/>
              <a:t>Conozcamos el nombre de cada fruta y sus características </a:t>
            </a:r>
            <a:endParaRPr lang="en-US" sz="3600" dirty="0"/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5485306"/>
              </p:ext>
            </p:extLst>
          </p:nvPr>
        </p:nvGraphicFramePr>
        <p:xfrm>
          <a:off x="-45720" y="548640"/>
          <a:ext cx="12283440" cy="5953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Marcador de contenid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8642724"/>
              </p:ext>
            </p:extLst>
          </p:nvPr>
        </p:nvGraphicFramePr>
        <p:xfrm>
          <a:off x="0" y="3139440"/>
          <a:ext cx="12283440" cy="5953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77182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7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600" dirty="0" smtClean="0"/>
              <a:t>Todos continuamos… Juguemos a las adivinanzas</a:t>
            </a:r>
            <a:endParaRPr lang="en-US" sz="36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Rectángulo 3"/>
          <p:cNvSpPr/>
          <p:nvPr/>
        </p:nvSpPr>
        <p:spPr>
          <a:xfrm>
            <a:off x="1083039" y="1540320"/>
            <a:ext cx="10515600" cy="14978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3200" dirty="0" smtClean="0"/>
              <a:t>Es una fruta que crece en los arboles, puede ser roja o verde y tiene un sabor dulce…</a:t>
            </a:r>
          </a:p>
        </p:txBody>
      </p:sp>
      <p:sp>
        <p:nvSpPr>
          <p:cNvPr id="5" name="Rectángulo 4"/>
          <p:cNvSpPr/>
          <p:nvPr/>
        </p:nvSpPr>
        <p:spPr>
          <a:xfrm>
            <a:off x="1083039" y="3357819"/>
            <a:ext cx="10515600" cy="14978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3200" dirty="0" smtClean="0"/>
              <a:t>Es una fruta grande, verde por fuera, por dentro es roja y tiene unas pepitas negras…</a:t>
            </a:r>
          </a:p>
        </p:txBody>
      </p:sp>
      <p:sp>
        <p:nvSpPr>
          <p:cNvPr id="6" name="Rectángulo 5"/>
          <p:cNvSpPr/>
          <p:nvPr/>
        </p:nvSpPr>
        <p:spPr>
          <a:xfrm>
            <a:off x="1083039" y="5126679"/>
            <a:ext cx="10515600" cy="14978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3200" dirty="0" smtClean="0"/>
              <a:t>Es una fruta amarilla, ácida y se le puede poner a las ensaladas…</a:t>
            </a:r>
          </a:p>
        </p:txBody>
      </p:sp>
      <p:sp>
        <p:nvSpPr>
          <p:cNvPr id="7" name="Llamada rectangular 6"/>
          <p:cNvSpPr/>
          <p:nvPr/>
        </p:nvSpPr>
        <p:spPr>
          <a:xfrm>
            <a:off x="3010963" y="1874517"/>
            <a:ext cx="5831840" cy="3393123"/>
          </a:xfrm>
          <a:prstGeom prst="wedgeRectCallout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54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Inventa las adivinanzas que tú quieras ¡¡</a:t>
            </a:r>
            <a:endParaRPr lang="en-US" sz="54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8" name="Picture 2" descr="Resultado de imagen de gifs animados pensando | Pensativo ...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3213" y="4283136"/>
            <a:ext cx="2316787" cy="2316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688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2" animBg="1"/>
      <p:bldP spid="4" grpId="4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600" dirty="0" smtClean="0"/>
              <a:t>Juguemos: ¿Quién recuerda más frutas?</a:t>
            </a:r>
            <a:endParaRPr lang="en-US" sz="36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lecha derecha 4"/>
          <p:cNvSpPr/>
          <p:nvPr/>
        </p:nvSpPr>
        <p:spPr>
          <a:xfrm>
            <a:off x="975231" y="1360966"/>
            <a:ext cx="7421526" cy="267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2800" dirty="0"/>
              <a:t>En un minuto nombrar todas las frutas que recuerdes, intenta no repetir ninguna fruta.</a:t>
            </a:r>
          </a:p>
        </p:txBody>
      </p:sp>
      <p:sp>
        <p:nvSpPr>
          <p:cNvPr id="6" name="Flecha izquierda 5"/>
          <p:cNvSpPr/>
          <p:nvPr/>
        </p:nvSpPr>
        <p:spPr>
          <a:xfrm>
            <a:off x="4008262" y="4082796"/>
            <a:ext cx="7698185" cy="271746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2800" dirty="0"/>
              <a:t>Si su hijo no recuerda otra fruta, puede entregarle pistas para que lo haga</a:t>
            </a:r>
            <a:endParaRPr lang="en-US" sz="2800" dirty="0"/>
          </a:p>
        </p:txBody>
      </p:sp>
      <p:pic>
        <p:nvPicPr>
          <p:cNvPr id="1026" name="Picture 2" descr="Alarm Clock en 2020 | Reloj despertador, Fondos de pantalla de ...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839" y="1245410"/>
            <a:ext cx="8047539" cy="6035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3887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0.00301 L 0.25521 0.0030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48148E-6 L -0.25 1.48148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6" grpId="0" animBg="1"/>
      <p:bldP spid="6" grpId="1" animBg="1"/>
      <p:bldP spid="6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4800" dirty="0" smtClean="0"/>
              <a:t>excelente</a:t>
            </a:r>
            <a:endParaRPr lang="en-US" sz="4800" dirty="0"/>
          </a:p>
        </p:txBody>
      </p:sp>
      <p:pic>
        <p:nvPicPr>
          <p:cNvPr id="10" name="Marcador de contenido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470" y="115701"/>
            <a:ext cx="6321286" cy="6234693"/>
          </a:xfrm>
        </p:spPr>
      </p:pic>
    </p:spTree>
    <p:extLst>
      <p:ext uri="{BB962C8B-B14F-4D97-AF65-F5344CB8AC3E}">
        <p14:creationId xmlns:p14="http://schemas.microsoft.com/office/powerpoint/2010/main" val="343900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TM10001106[[fn=Distintivo]]</Template>
  <TotalTime>131</TotalTime>
  <Words>206</Words>
  <Application>Microsoft Office PowerPoint</Application>
  <PresentationFormat>Panorámica</PresentationFormat>
  <Paragraphs>39</Paragraphs>
  <Slides>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4" baseType="lpstr">
      <vt:lpstr>Arial</vt:lpstr>
      <vt:lpstr>Calibri</vt:lpstr>
      <vt:lpstr>Gill Sans MT</vt:lpstr>
      <vt:lpstr>Impact</vt:lpstr>
      <vt:lpstr>Times New Roman</vt:lpstr>
      <vt:lpstr>Badge</vt:lpstr>
      <vt:lpstr>Aumentando el vocabulario</vt:lpstr>
      <vt:lpstr>Conozcamos el nombre de cada fruta y sus características (BRINDAR LAS AYUDAS QUE SEAN NECESARIAS)</vt:lpstr>
      <vt:lpstr>Conozcamos el nombre de cada fruta y sus características </vt:lpstr>
      <vt:lpstr>frutas de mayor complejidad, realizar solo si su hijo logró la actividad anterior</vt:lpstr>
      <vt:lpstr>Conozcamos el nombre de cada fruta y sus características </vt:lpstr>
      <vt:lpstr>Todos continuamos… Juguemos a las adivinanzas</vt:lpstr>
      <vt:lpstr>Juguemos: ¿Quién recuerda más frutas?</vt:lpstr>
      <vt:lpstr>excelente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Aumentando el vocabulario</dc:title>
  <dc:creator>Constanza</dc:creator>
  <cp:lastModifiedBy>Constanza</cp:lastModifiedBy>
  <cp:revision>19</cp:revision>
  <dcterms:created xsi:type="dcterms:W3CDTF">2020-04-02T20:06:53Z</dcterms:created>
  <dcterms:modified xsi:type="dcterms:W3CDTF">2020-05-06T22:54:07Z</dcterms:modified>
</cp:coreProperties>
</file>